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4"/>
  </p:sldMasterIdLst>
  <p:notesMasterIdLst>
    <p:notesMasterId r:id="rId13"/>
  </p:notesMasterIdLst>
  <p:sldIdLst>
    <p:sldId id="256" r:id="rId5"/>
    <p:sldId id="281" r:id="rId6"/>
    <p:sldId id="287" r:id="rId7"/>
    <p:sldId id="282" r:id="rId8"/>
    <p:sldId id="283" r:id="rId9"/>
    <p:sldId id="284" r:id="rId10"/>
    <p:sldId id="288" r:id="rId11"/>
    <p:sldId id="285" r:id="rId12"/>
  </p:sldIdLst>
  <p:sldSz cx="12192000" cy="6858000"/>
  <p:notesSz cx="6858000" cy="9144000"/>
  <p:embeddedFontLst>
    <p:embeddedFont>
      <p:font typeface="Open Sans" panose="020B0606030504020204" pitchFamily="34" charset="0"/>
      <p:regular r:id="rId14"/>
      <p:bold r:id="rId15"/>
      <p:italic r:id="rId16"/>
      <p:boldItalic r:id="rId17"/>
    </p:embeddedFont>
    <p:embeddedFont>
      <p:font typeface="Open Sans Semibold" panose="020B0706030804020204" pitchFamily="34" charset="0"/>
      <p:regular r:id="rId18"/>
      <p:bold r:id="rId19"/>
      <p:italic r:id="rId20"/>
      <p:boldItalic r:id="rId21"/>
    </p:embeddedFont>
  </p:embeddedFontLst>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61"/>
    <a:srgbClr val="00A3E3"/>
    <a:srgbClr val="ED4033"/>
    <a:srgbClr val="F58F1F"/>
    <a:srgbClr val="8C63A8"/>
    <a:srgbClr val="14BDCC"/>
    <a:srgbClr val="BD580A"/>
    <a:srgbClr val="6A7A00"/>
    <a:srgbClr val="287BAF"/>
    <a:srgbClr val="E119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customXml" Target="../customXml/item3.xml"/><Relationship Id="rId21" Type="http://schemas.openxmlformats.org/officeDocument/2006/relationships/font" Target="fonts/font8.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6.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98632-F685-804C-93B4-28689D976DCD}" type="datetimeFigureOut">
              <a:rPr lang="fi-FI" smtClean="0"/>
              <a:t>6.9.2024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D71D9-4237-9C49-B1E6-543D166692BA}" type="slidenum">
              <a:rPr lang="fi-FI" smtClean="0"/>
              <a:t>‹#›</a:t>
            </a:fld>
            <a:endParaRPr lang="fi-FI"/>
          </a:p>
        </p:txBody>
      </p:sp>
    </p:spTree>
    <p:extLst>
      <p:ext uri="{BB962C8B-B14F-4D97-AF65-F5344CB8AC3E}">
        <p14:creationId xmlns:p14="http://schemas.microsoft.com/office/powerpoint/2010/main" val="905134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 slide">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p:spPr>
        <p:txBody>
          <a:bodyPr anchor="b"/>
          <a:lstStyle>
            <a:lvl1pPr algn="l">
              <a:lnSpc>
                <a:spcPts val="6200"/>
              </a:lnSpc>
              <a:defRPr sz="6000"/>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F6CEC0C0-2D26-4D25-8BD2-9CAC85A08363}"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9" name="Kuva 8">
            <a:extLst>
              <a:ext uri="{FF2B5EF4-FFF2-40B4-BE49-F238E27FC236}">
                <a16:creationId xmlns:a16="http://schemas.microsoft.com/office/drawing/2014/main" id="{58049467-70FD-204D-974A-410194C74C2F}"/>
              </a:ext>
            </a:extLst>
          </p:cNvPr>
          <p:cNvPicPr>
            <a:picLocks noChangeAspect="1"/>
          </p:cNvPicPr>
          <p:nvPr userDrawn="1"/>
        </p:nvPicPr>
        <p:blipFill rotWithShape="1">
          <a:blip r:embed="rId2"/>
          <a:srcRect r="48950"/>
          <a:stretch/>
        </p:blipFill>
        <p:spPr>
          <a:xfrm>
            <a:off x="10713786" y="1627345"/>
            <a:ext cx="1478214" cy="2901994"/>
          </a:xfrm>
          <a:prstGeom prst="rect">
            <a:avLst/>
          </a:prstGeom>
        </p:spPr>
      </p:pic>
      <p:grpSp>
        <p:nvGrpSpPr>
          <p:cNvPr id="7" name="Ryhmä 6">
            <a:extLst>
              <a:ext uri="{FF2B5EF4-FFF2-40B4-BE49-F238E27FC236}">
                <a16:creationId xmlns:a16="http://schemas.microsoft.com/office/drawing/2014/main" id="{930F3599-3495-C94A-B3E3-02D0B29F168A}"/>
              </a:ext>
            </a:extLst>
          </p:cNvPr>
          <p:cNvGrpSpPr/>
          <p:nvPr userDrawn="1"/>
        </p:nvGrpSpPr>
        <p:grpSpPr>
          <a:xfrm>
            <a:off x="-2" y="962"/>
            <a:ext cx="324000" cy="6543876"/>
            <a:chOff x="-2" y="962"/>
            <a:chExt cx="324000" cy="6543876"/>
          </a:xfrm>
        </p:grpSpPr>
        <p:sp>
          <p:nvSpPr>
            <p:cNvPr id="11" name="Freeform 81">
              <a:extLst>
                <a:ext uri="{FF2B5EF4-FFF2-40B4-BE49-F238E27FC236}">
                  <a16:creationId xmlns:a16="http://schemas.microsoft.com/office/drawing/2014/main" id="{801E6293-575A-3547-84EC-C465C2E2E41A}"/>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2" name="Freeform 81">
              <a:extLst>
                <a:ext uri="{FF2B5EF4-FFF2-40B4-BE49-F238E27FC236}">
                  <a16:creationId xmlns:a16="http://schemas.microsoft.com/office/drawing/2014/main" id="{C9F4C2D0-BA7F-8943-AF29-14FBAA5C885B}"/>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81">
              <a:extLst>
                <a:ext uri="{FF2B5EF4-FFF2-40B4-BE49-F238E27FC236}">
                  <a16:creationId xmlns:a16="http://schemas.microsoft.com/office/drawing/2014/main" id="{825E937D-E389-854D-9C8E-BC6EA3AC58C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4" name="Freeform 81">
              <a:extLst>
                <a:ext uri="{FF2B5EF4-FFF2-40B4-BE49-F238E27FC236}">
                  <a16:creationId xmlns:a16="http://schemas.microsoft.com/office/drawing/2014/main" id="{10B34437-75D1-8E45-B148-54B6626D0C9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5" name="Freeform 81">
              <a:extLst>
                <a:ext uri="{FF2B5EF4-FFF2-40B4-BE49-F238E27FC236}">
                  <a16:creationId xmlns:a16="http://schemas.microsoft.com/office/drawing/2014/main" id="{596B8DC9-F635-664C-80AE-C94B90A399D5}"/>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6" name="Freeform 81">
              <a:extLst>
                <a:ext uri="{FF2B5EF4-FFF2-40B4-BE49-F238E27FC236}">
                  <a16:creationId xmlns:a16="http://schemas.microsoft.com/office/drawing/2014/main" id="{6AF32429-B6DE-3946-88A7-A62CC0C30FE4}"/>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7" name="Freeform 81">
              <a:extLst>
                <a:ext uri="{FF2B5EF4-FFF2-40B4-BE49-F238E27FC236}">
                  <a16:creationId xmlns:a16="http://schemas.microsoft.com/office/drawing/2014/main" id="{BBC9CFF6-ABCE-6441-96C4-3D6282F5BAF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8" name="Freeform 81">
              <a:extLst>
                <a:ext uri="{FF2B5EF4-FFF2-40B4-BE49-F238E27FC236}">
                  <a16:creationId xmlns:a16="http://schemas.microsoft.com/office/drawing/2014/main" id="{8D3B4B32-8E60-2E4D-ACA7-CF6C047A9B0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9" name="Freeform 81">
              <a:extLst>
                <a:ext uri="{FF2B5EF4-FFF2-40B4-BE49-F238E27FC236}">
                  <a16:creationId xmlns:a16="http://schemas.microsoft.com/office/drawing/2014/main" id="{7671E117-4D59-984C-80DE-35764985592B}"/>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0" name="Freeform 81">
              <a:extLst>
                <a:ext uri="{FF2B5EF4-FFF2-40B4-BE49-F238E27FC236}">
                  <a16:creationId xmlns:a16="http://schemas.microsoft.com/office/drawing/2014/main" id="{B2A3448D-C19A-7445-99EE-52307D7B26F9}"/>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1" name="Freeform 81">
              <a:extLst>
                <a:ext uri="{FF2B5EF4-FFF2-40B4-BE49-F238E27FC236}">
                  <a16:creationId xmlns:a16="http://schemas.microsoft.com/office/drawing/2014/main" id="{DE80419C-A69B-0F4B-8E14-F6F719033817}"/>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2" name="Freeform 81">
              <a:extLst>
                <a:ext uri="{FF2B5EF4-FFF2-40B4-BE49-F238E27FC236}">
                  <a16:creationId xmlns:a16="http://schemas.microsoft.com/office/drawing/2014/main" id="{204D0405-A0BB-1945-A1C8-3D9A61ECF8B6}"/>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3" name="Freeform 81">
              <a:extLst>
                <a:ext uri="{FF2B5EF4-FFF2-40B4-BE49-F238E27FC236}">
                  <a16:creationId xmlns:a16="http://schemas.microsoft.com/office/drawing/2014/main" id="{253495F9-6B58-434D-B588-2C2BDD75E456}"/>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4" name="Freeform 81">
              <a:extLst>
                <a:ext uri="{FF2B5EF4-FFF2-40B4-BE49-F238E27FC236}">
                  <a16:creationId xmlns:a16="http://schemas.microsoft.com/office/drawing/2014/main" id="{C2DE6E51-1D39-4745-9344-CDE9FE2E3C92}"/>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5" name="Freeform 81">
              <a:extLst>
                <a:ext uri="{FF2B5EF4-FFF2-40B4-BE49-F238E27FC236}">
                  <a16:creationId xmlns:a16="http://schemas.microsoft.com/office/drawing/2014/main" id="{BCD102A2-5EF2-5D44-B978-5C4F1C183972}"/>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6" name="Freeform 81">
              <a:extLst>
                <a:ext uri="{FF2B5EF4-FFF2-40B4-BE49-F238E27FC236}">
                  <a16:creationId xmlns:a16="http://schemas.microsoft.com/office/drawing/2014/main" id="{E4530054-4094-784D-809A-420E338B9A17}"/>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7" name="Freeform 81">
              <a:extLst>
                <a:ext uri="{FF2B5EF4-FFF2-40B4-BE49-F238E27FC236}">
                  <a16:creationId xmlns:a16="http://schemas.microsoft.com/office/drawing/2014/main" id="{820F64DB-209F-0F4D-A49A-3C9701A7D576}"/>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8" name="Freeform 81">
              <a:extLst>
                <a:ext uri="{FF2B5EF4-FFF2-40B4-BE49-F238E27FC236}">
                  <a16:creationId xmlns:a16="http://schemas.microsoft.com/office/drawing/2014/main" id="{614771DE-8850-824A-A818-FE2BEBE8C63A}"/>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9" name="Freeform 81">
              <a:extLst>
                <a:ext uri="{FF2B5EF4-FFF2-40B4-BE49-F238E27FC236}">
                  <a16:creationId xmlns:a16="http://schemas.microsoft.com/office/drawing/2014/main" id="{37A03C75-A071-5A40-B534-EA4C98E9C507}"/>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0" name="Freeform 81">
              <a:extLst>
                <a:ext uri="{FF2B5EF4-FFF2-40B4-BE49-F238E27FC236}">
                  <a16:creationId xmlns:a16="http://schemas.microsoft.com/office/drawing/2014/main" id="{988523AB-4FF9-0447-AB5F-A19F7B9EB9D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1" name="Freeform 81">
              <a:extLst>
                <a:ext uri="{FF2B5EF4-FFF2-40B4-BE49-F238E27FC236}">
                  <a16:creationId xmlns:a16="http://schemas.microsoft.com/office/drawing/2014/main" id="{DB1F0FAA-6B2D-CA4E-B7E7-79EF3653E6F7}"/>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2" name="Freeform 81">
              <a:extLst>
                <a:ext uri="{FF2B5EF4-FFF2-40B4-BE49-F238E27FC236}">
                  <a16:creationId xmlns:a16="http://schemas.microsoft.com/office/drawing/2014/main" id="{8395B421-8503-1941-8E9F-2D52AB14CE0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3" name="Freeform 81">
              <a:extLst>
                <a:ext uri="{FF2B5EF4-FFF2-40B4-BE49-F238E27FC236}">
                  <a16:creationId xmlns:a16="http://schemas.microsoft.com/office/drawing/2014/main" id="{C5998E07-1680-6C4F-A1CE-50F8FD8F2536}"/>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805121661"/>
      </p:ext>
    </p:extLst>
  </p:cSld>
  <p:clrMapOvr>
    <a:masterClrMapping/>
  </p:clrMapOvr>
  <p:extLst>
    <p:ext uri="{DCECCB84-F9BA-43D5-87BE-67443E8EF086}">
      <p15:sldGuideLst xmlns:p15="http://schemas.microsoft.com/office/powerpoint/2012/main">
        <p15:guide id="1" orient="horz" pos="227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End slide">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2" cy="3038475"/>
          </a:xfrm>
        </p:spPr>
        <p:txBody>
          <a:bodyPr anchor="b"/>
          <a:lstStyle>
            <a:lvl1pPr algn="l">
              <a:lnSpc>
                <a:spcPts val="6200"/>
              </a:lnSpc>
              <a:defRPr sz="6000"/>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2" cy="2635095"/>
          </a:xfrm>
        </p:spPr>
        <p:txBody>
          <a:bodyPr>
            <a:normAutofit/>
          </a:bodyPr>
          <a:lstStyle>
            <a:lvl1pPr marL="0" indent="0" algn="l">
              <a:lnSpc>
                <a:spcPts val="4000"/>
              </a:lnSpc>
              <a:buNone/>
              <a:defRPr sz="3200" b="0" i="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312B7BA0-3702-4D04-AAF1-27B259F6953E}"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9" name="Kuva 8">
            <a:extLst>
              <a:ext uri="{FF2B5EF4-FFF2-40B4-BE49-F238E27FC236}">
                <a16:creationId xmlns:a16="http://schemas.microsoft.com/office/drawing/2014/main" id="{58049467-70FD-204D-974A-410194C74C2F}"/>
              </a:ext>
            </a:extLst>
          </p:cNvPr>
          <p:cNvPicPr>
            <a:picLocks noChangeAspect="1"/>
          </p:cNvPicPr>
          <p:nvPr userDrawn="1"/>
        </p:nvPicPr>
        <p:blipFill rotWithShape="1">
          <a:blip r:embed="rId2"/>
          <a:srcRect l="49360" r="-4888"/>
          <a:stretch/>
        </p:blipFill>
        <p:spPr>
          <a:xfrm>
            <a:off x="0" y="1627345"/>
            <a:ext cx="1607872" cy="2901994"/>
          </a:xfrm>
          <a:prstGeom prst="rect">
            <a:avLst/>
          </a:prstGeom>
        </p:spPr>
      </p:pic>
      <p:grpSp>
        <p:nvGrpSpPr>
          <p:cNvPr id="7" name="Ryhmä 6">
            <a:extLst>
              <a:ext uri="{FF2B5EF4-FFF2-40B4-BE49-F238E27FC236}">
                <a16:creationId xmlns:a16="http://schemas.microsoft.com/office/drawing/2014/main" id="{CD2B2565-67C2-CC43-8446-3F9CEF5EC511}"/>
              </a:ext>
            </a:extLst>
          </p:cNvPr>
          <p:cNvGrpSpPr/>
          <p:nvPr userDrawn="1"/>
        </p:nvGrpSpPr>
        <p:grpSpPr>
          <a:xfrm>
            <a:off x="11875628" y="962"/>
            <a:ext cx="324000" cy="6543876"/>
            <a:chOff x="-2" y="962"/>
            <a:chExt cx="324000" cy="6543876"/>
          </a:xfrm>
        </p:grpSpPr>
        <p:sp>
          <p:nvSpPr>
            <p:cNvPr id="8" name="Freeform 81">
              <a:extLst>
                <a:ext uri="{FF2B5EF4-FFF2-40B4-BE49-F238E27FC236}">
                  <a16:creationId xmlns:a16="http://schemas.microsoft.com/office/drawing/2014/main" id="{F004E1EA-DC90-FF41-AC50-239417E5CCAD}"/>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0" name="Freeform 81">
              <a:extLst>
                <a:ext uri="{FF2B5EF4-FFF2-40B4-BE49-F238E27FC236}">
                  <a16:creationId xmlns:a16="http://schemas.microsoft.com/office/drawing/2014/main" id="{2CCB897E-9BEE-EF4E-A055-58BDFF78704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1" name="Freeform 81">
              <a:extLst>
                <a:ext uri="{FF2B5EF4-FFF2-40B4-BE49-F238E27FC236}">
                  <a16:creationId xmlns:a16="http://schemas.microsoft.com/office/drawing/2014/main" id="{84739470-A3F0-2C49-B7E4-D93851C03DD5}"/>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2" name="Freeform 81">
              <a:extLst>
                <a:ext uri="{FF2B5EF4-FFF2-40B4-BE49-F238E27FC236}">
                  <a16:creationId xmlns:a16="http://schemas.microsoft.com/office/drawing/2014/main" id="{304B1CD1-04AB-A247-8AC4-ED1AF14C7130}"/>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3" name="Freeform 81">
              <a:extLst>
                <a:ext uri="{FF2B5EF4-FFF2-40B4-BE49-F238E27FC236}">
                  <a16:creationId xmlns:a16="http://schemas.microsoft.com/office/drawing/2014/main" id="{DE864F0F-D02A-D942-87DB-5C68A746AA6B}"/>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4" name="Freeform 81">
              <a:extLst>
                <a:ext uri="{FF2B5EF4-FFF2-40B4-BE49-F238E27FC236}">
                  <a16:creationId xmlns:a16="http://schemas.microsoft.com/office/drawing/2014/main" id="{A5F85274-33E3-E645-B610-BC69885677F3}"/>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5" name="Freeform 81">
              <a:extLst>
                <a:ext uri="{FF2B5EF4-FFF2-40B4-BE49-F238E27FC236}">
                  <a16:creationId xmlns:a16="http://schemas.microsoft.com/office/drawing/2014/main" id="{3B75B194-03A9-1B43-995D-7C5D4E8CA83C}"/>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6" name="Freeform 81">
              <a:extLst>
                <a:ext uri="{FF2B5EF4-FFF2-40B4-BE49-F238E27FC236}">
                  <a16:creationId xmlns:a16="http://schemas.microsoft.com/office/drawing/2014/main" id="{8103246C-F201-9046-B4A6-1FE62CF65A2B}"/>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7" name="Freeform 81">
              <a:extLst>
                <a:ext uri="{FF2B5EF4-FFF2-40B4-BE49-F238E27FC236}">
                  <a16:creationId xmlns:a16="http://schemas.microsoft.com/office/drawing/2014/main" id="{780455FD-CD23-1441-9ADA-04D6B3135A6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8" name="Freeform 81">
              <a:extLst>
                <a:ext uri="{FF2B5EF4-FFF2-40B4-BE49-F238E27FC236}">
                  <a16:creationId xmlns:a16="http://schemas.microsoft.com/office/drawing/2014/main" id="{A556D9B9-A4E1-444C-88E9-6C5024A26B15}"/>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19" name="Freeform 81">
              <a:extLst>
                <a:ext uri="{FF2B5EF4-FFF2-40B4-BE49-F238E27FC236}">
                  <a16:creationId xmlns:a16="http://schemas.microsoft.com/office/drawing/2014/main" id="{FFDA57C6-44BE-9C40-A966-F5B82B67FED3}"/>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0" name="Freeform 81">
              <a:extLst>
                <a:ext uri="{FF2B5EF4-FFF2-40B4-BE49-F238E27FC236}">
                  <a16:creationId xmlns:a16="http://schemas.microsoft.com/office/drawing/2014/main" id="{342243B0-E638-2B46-B06D-EB210230DAD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1" name="Freeform 81">
              <a:extLst>
                <a:ext uri="{FF2B5EF4-FFF2-40B4-BE49-F238E27FC236}">
                  <a16:creationId xmlns:a16="http://schemas.microsoft.com/office/drawing/2014/main" id="{6EE7D388-1869-874E-A58F-6EF4D9A960C2}"/>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2" name="Freeform 81">
              <a:extLst>
                <a:ext uri="{FF2B5EF4-FFF2-40B4-BE49-F238E27FC236}">
                  <a16:creationId xmlns:a16="http://schemas.microsoft.com/office/drawing/2014/main" id="{11A1F5BF-DC7C-904A-A2F8-FC17E35F758E}"/>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3" name="Freeform 81">
              <a:extLst>
                <a:ext uri="{FF2B5EF4-FFF2-40B4-BE49-F238E27FC236}">
                  <a16:creationId xmlns:a16="http://schemas.microsoft.com/office/drawing/2014/main" id="{A847D733-BD7E-F541-90BC-ED6190168224}"/>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4" name="Freeform 81">
              <a:extLst>
                <a:ext uri="{FF2B5EF4-FFF2-40B4-BE49-F238E27FC236}">
                  <a16:creationId xmlns:a16="http://schemas.microsoft.com/office/drawing/2014/main" id="{C4FCF8C2-C247-6442-AA92-EC58B10B597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5" name="Freeform 81">
              <a:extLst>
                <a:ext uri="{FF2B5EF4-FFF2-40B4-BE49-F238E27FC236}">
                  <a16:creationId xmlns:a16="http://schemas.microsoft.com/office/drawing/2014/main" id="{F8CF040E-9F97-9442-BBED-66A0E1825ED5}"/>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6" name="Freeform 81">
              <a:extLst>
                <a:ext uri="{FF2B5EF4-FFF2-40B4-BE49-F238E27FC236}">
                  <a16:creationId xmlns:a16="http://schemas.microsoft.com/office/drawing/2014/main" id="{EC3ACCEA-E38A-F74D-AB94-881860DAEDE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7" name="Freeform 81">
              <a:extLst>
                <a:ext uri="{FF2B5EF4-FFF2-40B4-BE49-F238E27FC236}">
                  <a16:creationId xmlns:a16="http://schemas.microsoft.com/office/drawing/2014/main" id="{BDD5349D-0B39-7B4A-8997-D7D37B57DAE4}"/>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8" name="Freeform 81">
              <a:extLst>
                <a:ext uri="{FF2B5EF4-FFF2-40B4-BE49-F238E27FC236}">
                  <a16:creationId xmlns:a16="http://schemas.microsoft.com/office/drawing/2014/main" id="{AF5DC260-4D66-1549-9CF4-62AD5CCE677D}"/>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29" name="Freeform 81">
              <a:extLst>
                <a:ext uri="{FF2B5EF4-FFF2-40B4-BE49-F238E27FC236}">
                  <a16:creationId xmlns:a16="http://schemas.microsoft.com/office/drawing/2014/main" id="{82B4CC6E-7208-C84E-9D03-75CF72397ED8}"/>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0" name="Freeform 81">
              <a:extLst>
                <a:ext uri="{FF2B5EF4-FFF2-40B4-BE49-F238E27FC236}">
                  <a16:creationId xmlns:a16="http://schemas.microsoft.com/office/drawing/2014/main" id="{EF651CAD-682C-E94B-8278-7E52AA02386C}"/>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1" name="Freeform 81">
              <a:extLst>
                <a:ext uri="{FF2B5EF4-FFF2-40B4-BE49-F238E27FC236}">
                  <a16:creationId xmlns:a16="http://schemas.microsoft.com/office/drawing/2014/main" id="{357B0FE8-DAFE-7E4C-B3ED-E42FF86719D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044594503"/>
      </p:ext>
    </p:extLst>
  </p:cSld>
  <p:clrMapOvr>
    <a:masterClrMapping/>
  </p:clrMapOvr>
  <p:extLst>
    <p:ext uri="{DCECCB84-F9BA-43D5-87BE-67443E8EF086}">
      <p15:sldGuideLst xmlns:p15="http://schemas.microsoft.com/office/powerpoint/2012/main">
        <p15:guide id="1" orient="horz" pos="2273">
          <p15:clr>
            <a:srgbClr val="FBAE40"/>
          </p15:clr>
        </p15:guide>
        <p15:guide id="2" pos="13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Start slide, variant 1">
    <p:bg>
      <p:bgPr>
        <a:solidFill>
          <a:srgbClr val="E119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BEB5E42A-4413-49CF-9619-6BAAE7A9D404}"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5" name="Ryhmä 34">
            <a:extLst>
              <a:ext uri="{FF2B5EF4-FFF2-40B4-BE49-F238E27FC236}">
                <a16:creationId xmlns:a16="http://schemas.microsoft.com/office/drawing/2014/main" id="{49C75D8A-7362-2E45-962C-FDB947FD46B4}"/>
              </a:ext>
            </a:extLst>
          </p:cNvPr>
          <p:cNvGrpSpPr/>
          <p:nvPr userDrawn="1"/>
        </p:nvGrpSpPr>
        <p:grpSpPr>
          <a:xfrm>
            <a:off x="-2" y="962"/>
            <a:ext cx="324000" cy="6543876"/>
            <a:chOff x="-2" y="962"/>
            <a:chExt cx="324000" cy="6543876"/>
          </a:xfrm>
        </p:grpSpPr>
        <p:sp>
          <p:nvSpPr>
            <p:cNvPr id="36" name="Freeform 81">
              <a:extLst>
                <a:ext uri="{FF2B5EF4-FFF2-40B4-BE49-F238E27FC236}">
                  <a16:creationId xmlns:a16="http://schemas.microsoft.com/office/drawing/2014/main" id="{E6E4CFAC-C857-7747-96EC-0E60167415D8}"/>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667858A9-AAA9-A846-A988-B327E9EA4D1E}"/>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415DFF8-5FA1-0444-A37F-F5B5B9E09376}"/>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B91C8D26-29C4-E346-A82E-AD4E2376939E}"/>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68100500-CB71-D747-8FFE-246CB86D6907}"/>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F10CBC0-0597-4249-ABB4-5BEC9167798E}"/>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271EDDBD-7A1D-C541-9669-717EEC6B1ADE}"/>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C28EEDB3-B035-6347-B6B9-2401255C52DE}"/>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E2289ACB-51C3-5A41-8174-DDD2B5A5629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17BF1E36-444E-F043-82B9-BD2B8EDE254A}"/>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5BB348BA-E0D8-9F4C-B50A-3282EC497C86}"/>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2DDEE288-82A8-3144-8227-4C6C438BFEE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F1F728FC-087C-A44E-93DF-D140AC629C8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16EC5C1B-55F8-2943-AE21-A5E707A64408}"/>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956FF23-1A37-7145-AEC4-76ECD9354441}"/>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7C49F9B5-C09A-DF41-BC52-4A43A50ADF6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D681BF7D-EBC7-AD49-AE55-BD9C93BFC47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0DDCE1A-E1FD-FC4F-9D33-F7DDA3C9B19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991723D-2B69-6044-A1D6-46D42D6A6D9C}"/>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BA2AEDA-0B3E-624A-9D1B-F8561D5BC6BD}"/>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915A8708-317E-9F47-AE08-1314F6C69DC3}"/>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3D306A9D-9F1B-E047-B78B-317A6685B5B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8" name="Freeform 81">
              <a:extLst>
                <a:ext uri="{FF2B5EF4-FFF2-40B4-BE49-F238E27FC236}">
                  <a16:creationId xmlns:a16="http://schemas.microsoft.com/office/drawing/2014/main" id="{414E230A-EFA9-EF4C-8D48-F520E2C59621}"/>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4223328463"/>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End slide, variant 1">
    <p:bg>
      <p:bgPr>
        <a:solidFill>
          <a:srgbClr val="E1197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1" y="282575"/>
            <a:ext cx="9432924"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2C816C50-49CD-47E6-A7D3-940A9F9A9B91}"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5" name="Kuva 34">
            <a:extLst>
              <a:ext uri="{FF2B5EF4-FFF2-40B4-BE49-F238E27FC236}">
                <a16:creationId xmlns:a16="http://schemas.microsoft.com/office/drawing/2014/main" id="{197ACEDB-977F-3140-891D-5EEF245DE956}"/>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EE791F2E-8DBC-D44C-88A3-1523B59B7A94}"/>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6AE640AF-6867-0847-80F9-F7011051AD3A}"/>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BE4906B3-621E-9F4D-80D8-82D0979C23F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75E26FB-F89D-524C-A7CF-40F025DCDDC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E4CA9E21-2588-0045-B067-CE326B5BD5E3}"/>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BFACA68E-8C6D-C145-BE4C-A868E61BF8B0}"/>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F3D9427E-8233-7C4A-9CC0-B41EFE6293EA}"/>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84596271-408C-B444-BC7D-EE39CB15EBBB}"/>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8CAE0349-96EF-BA4C-B088-074E5F6950DD}"/>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A51FD40A-7031-F945-A55B-0A76E0336C77}"/>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4AEFF836-72CA-254A-A8D1-E4059B747A23}"/>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2A55A792-4AB2-8248-9377-C52965E41707}"/>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6C45CCEF-C0CF-4042-A2BD-A02B18F7F57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80A741CD-7F42-0B46-9AD4-109AC2EBF95C}"/>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04DD56DD-48EC-A44B-9811-0E6A1ACEAD45}"/>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111AD586-1D1D-8A4B-98B7-843AD2977DA8}"/>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24A52C8B-7CB8-DD44-B4B5-1A8FC751233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13BE4A6A-830D-0E4A-A468-C8947A8B04D1}"/>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24CBD3A8-DFF7-0841-8689-D900E1681F1C}"/>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FB960B30-7332-4849-A823-3671A74E5B0F}"/>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093619D-27F4-0E4D-B409-309EFC8390BA}"/>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F622E7D-56B7-674F-AC26-91DC7DEB0B9C}"/>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DE977AB-5228-9849-9C1A-699B9B11BD3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D4C7E303-065D-E844-BAFD-77B2537EA4D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2443685800"/>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Start slide, variant 2">
    <p:bg>
      <p:bgPr>
        <a:solidFill>
          <a:srgbClr val="287BAF"/>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B761587F-99D5-4514-A297-E7B0CC4A78FC}"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6D3337FF-CD05-2B45-A7A9-1F07C1BDC1EA}"/>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F4C02CA3-A3AD-EE42-AA0A-70BFFC4ACFB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F178EEFC-67E5-1449-8AEF-336A1FF84D50}"/>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26C0D02-1145-664B-B9D7-87F497D6C2DF}"/>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4FBFC89F-8432-7247-A357-60DB1F31F05F}"/>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E2CEEB62-2B92-514E-8EF0-BE757F2B1CBB}"/>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F1E03B2F-5DE9-C645-BCB2-6C4BF9EDB376}"/>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4D34462C-5D22-AD42-8CDA-9B8AB84FAEF2}"/>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38A6D375-580A-B64A-8551-E1063EAA3C90}"/>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7A5A529-D09F-7F40-B43B-E2831726243D}"/>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BAB8A4C-A337-514F-B93C-FA1285DC05D7}"/>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177E729F-62E9-C041-84A1-0F0DCAC8FD54}"/>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BE9166F-6E25-734C-8205-9B39FDA77641}"/>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C714B775-E905-FE4B-BABD-056121FFC5D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C93C8757-175A-2C48-A8B8-8D48103E437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6C0BD6E8-E3FC-A848-B9F4-05B64100223F}"/>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23A4424A-30EB-0142-8DE4-322F1E190EB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4C0B23F8-171B-4648-A401-A1764AAE3ED7}"/>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4CDC817B-6805-9F4B-98CA-296BF2465006}"/>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BF1BEAD2-DEDD-5645-AE0A-86F68AA3BEAC}"/>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D1A35D17-28BF-1742-8158-7249BD37C726}"/>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01783E4-EB34-8D40-883D-16031BC9244D}"/>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F2BD300C-C46F-9F44-9E6C-A632ABA25B06}"/>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65DDD135-0528-C844-A5EF-3DDEA46D90B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2164195369"/>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End slide, variant 2">
    <p:bg>
      <p:bgPr>
        <a:solidFill>
          <a:srgbClr val="287BAF"/>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2"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087DCE74-CD48-4C52-BB9C-8DBEC58827C0}"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2" name="Kuva 31">
            <a:extLst>
              <a:ext uri="{FF2B5EF4-FFF2-40B4-BE49-F238E27FC236}">
                <a16:creationId xmlns:a16="http://schemas.microsoft.com/office/drawing/2014/main" id="{1EFD9039-32DD-E14C-B445-110DCD3740F1}"/>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3" name="Ryhmä 32">
            <a:extLst>
              <a:ext uri="{FF2B5EF4-FFF2-40B4-BE49-F238E27FC236}">
                <a16:creationId xmlns:a16="http://schemas.microsoft.com/office/drawing/2014/main" id="{98E3C6A4-8E9D-3241-AE68-19408A08278A}"/>
              </a:ext>
            </a:extLst>
          </p:cNvPr>
          <p:cNvGrpSpPr/>
          <p:nvPr userDrawn="1"/>
        </p:nvGrpSpPr>
        <p:grpSpPr>
          <a:xfrm>
            <a:off x="11875628" y="962"/>
            <a:ext cx="324000" cy="6543876"/>
            <a:chOff x="-2" y="962"/>
            <a:chExt cx="324000" cy="6543876"/>
          </a:xfrm>
        </p:grpSpPr>
        <p:sp>
          <p:nvSpPr>
            <p:cNvPr id="34" name="Freeform 81">
              <a:extLst>
                <a:ext uri="{FF2B5EF4-FFF2-40B4-BE49-F238E27FC236}">
                  <a16:creationId xmlns:a16="http://schemas.microsoft.com/office/drawing/2014/main" id="{D40C3F89-DCE4-8E4A-BDFD-04EF222921E0}"/>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A02B8739-F098-794C-909E-0FC74D407965}"/>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C06B410-F82C-4641-88F6-D3AB0E03415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111752BB-3D86-8140-BA36-E7C831B13DCC}"/>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EF786411-E080-674B-B6F1-DE5E950C6D09}"/>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A6A285E8-7731-4C48-A8AD-47B5A8F5928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A7A45012-1B79-5147-A30F-DE5D53849479}"/>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646CE884-6F9F-4346-8DBD-916F6D7D61D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D6FD3BB-AE5F-9342-AB2E-38225E58728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D25E36F1-39C9-984C-9336-C335EDBC7A7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5CC07650-DB90-D94E-9E1C-D34633313241}"/>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9C655664-D3FE-0F49-9563-8CD88E3AD75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E5CC9CC2-1116-0648-9081-B407FB53D16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905CA624-0E15-964A-B90A-F5725F3396B0}"/>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721E81C-0343-6747-A9DB-C24CC163D77B}"/>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780A405B-295C-2048-AFE3-23E151B7325E}"/>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D91FA9A-8224-1A4D-BA98-33B247AD1A9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B76A0D4-8AA1-C946-BEC7-6967439D5E55}"/>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1525261D-893D-B742-A32C-560BDBDA90AD}"/>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62EF4DA0-DF42-F545-AC8B-01AB9D7260BB}"/>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920997C-FB6E-1340-B50D-0AD594420062}"/>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0D861A5-8E6A-3C40-A564-BD93FA05FC8C}"/>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5C8BCBD0-05F3-434B-BAF0-B1C16176521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656667942"/>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Start slide, variant 3">
    <p:bg>
      <p:bgPr>
        <a:solidFill>
          <a:srgbClr val="6A7A00"/>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9F649357-7CA4-4844-865C-C41CB7D707FB}"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7D679708-32E8-D74D-8FE3-8BD2469A6107}"/>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4043DC31-9D1B-2F40-B3BA-F48D85DE5F1E}"/>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C422A89C-A494-AE4A-804C-2C6F4788A956}"/>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CE16DC5F-A031-6449-AD0F-2ACEC8865005}"/>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61372C76-E066-8D43-9250-6BA2D4096B6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91A1F765-49C4-E848-899C-639B1CB7A8C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74E43B01-047B-E44C-AABE-2D686A4DAB69}"/>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28855A4A-CB9B-EA4F-81CD-F67793CC018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07AB2FF4-2A55-C04E-B685-FC0275A7647C}"/>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3983C66E-8D55-BB4F-ADFB-E38DE8CD0C22}"/>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6E30387E-5D9B-9049-9246-936B375B4701}"/>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0B413F2C-3F3A-604D-9EB0-BE7228119B2C}"/>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23E0C749-9DF0-E44D-A301-E6DE1029ABE5}"/>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46CBB3EF-A013-4240-B537-9AA814BBBE2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8F109FD5-D2DF-0C40-BFE6-63E962149ABD}"/>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1B98231E-27CD-3D4C-9E7F-77BD969CEA6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109563D4-AE7C-F64E-8351-E059C925B332}"/>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E7FA1C61-9F7A-A34B-97A4-77E82B8A14C8}"/>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254CC801-57A5-0148-B09E-61698C5AC5CA}"/>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84CF7D04-C8E5-E44E-A7F9-ABBE2121EBB8}"/>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D6BC49A-E3AA-F943-BCC1-D400DBC22072}"/>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2D676DF-07FC-6340-9E7F-FF8B48BA7378}"/>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96AF904B-82FF-5F47-BB3B-865310692B68}"/>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B8087699-39FB-6F40-BF6E-7ED2E049A46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96994120"/>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End slide, variant 3">
    <p:bg>
      <p:bgPr>
        <a:solidFill>
          <a:srgbClr val="6A7A00"/>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50" y="282575"/>
            <a:ext cx="9432924"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4"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862D3C85-DD34-4702-8C5D-197E7CB67AEE}"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6" name="Kuva 35">
            <a:extLst>
              <a:ext uri="{FF2B5EF4-FFF2-40B4-BE49-F238E27FC236}">
                <a16:creationId xmlns:a16="http://schemas.microsoft.com/office/drawing/2014/main" id="{9C99B1C3-0C0F-464E-8C62-F468ACFB4B12}"/>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0E11A678-4030-B340-9607-70D8C6D79FA6}"/>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DB70C757-E453-CC4E-879E-2C8776BC0795}"/>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49A8696B-7DCF-AF4F-94E5-2F52BBF480E1}"/>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27355B1-9AD0-2848-85FE-644EBA97D79B}"/>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B9BEF9A-F3D0-7042-BF28-89F56E8D0EDB}"/>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14FF636-B8E9-9D46-948E-3C94A3CD2E6E}"/>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87B870F8-2827-074A-8C9F-715E08E2FC5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125E4867-D2DB-0E4F-9B55-89D9C610253F}"/>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D6DFFFB-DEEB-0D4F-BEFC-3C2A20DF7D1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53F4E0B3-5A07-F14A-90B2-A594ECB7D371}"/>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4093F261-DE50-5649-A139-A6CDA9145547}"/>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59333B31-0AEC-7D46-B6AD-3831C0D3707F}"/>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B31A64C5-B704-0746-9B72-12DA0751CB5C}"/>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36F275EA-1337-E240-9BD1-5B4B30D0C75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F21B9BF2-2478-3D46-A85A-C38F551295A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50BDC310-90E5-2B42-8EE9-85896E970A04}"/>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A419E6D-C42C-2144-81E9-954357BD54EE}"/>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F205DD0E-714A-9146-8006-AFFA67FAE978}"/>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582F51A-95AA-B844-9F25-650DF88ED987}"/>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E9DD00CE-E14B-9349-A9F9-769AAD0FAF40}"/>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1383F9A2-C848-534F-8507-7C2E4D2E9465}"/>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E786B37C-9FB9-364C-B58E-6FBED4859BDB}"/>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87C7420-DD3D-D84D-B451-B3B2379ADECB}"/>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C7A41D79-01BE-DA4B-85BC-F02A7131385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866193702"/>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Start slide, variant 4">
    <p:bg>
      <p:bgPr>
        <a:solidFill>
          <a:srgbClr val="BD580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695325" y="282575"/>
            <a:ext cx="9937751" cy="3038475"/>
          </a:xfrm>
          <a:noFill/>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695326" y="3608388"/>
            <a:ext cx="9937750"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61ACE5B1-4496-49C4-9DEB-D8324A6BB48C}"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10" name="Kuva 9">
            <a:extLst>
              <a:ext uri="{FF2B5EF4-FFF2-40B4-BE49-F238E27FC236}">
                <a16:creationId xmlns:a16="http://schemas.microsoft.com/office/drawing/2014/main" id="{9F94D162-455B-5F4A-93C6-309056F59A1D}"/>
              </a:ext>
            </a:extLst>
          </p:cNvPr>
          <p:cNvPicPr>
            <a:picLocks noChangeAspect="1"/>
          </p:cNvPicPr>
          <p:nvPr userDrawn="1"/>
        </p:nvPicPr>
        <p:blipFill rotWithShape="1">
          <a:blip r:embed="rId2"/>
          <a:srcRect r="48943"/>
          <a:stretch/>
        </p:blipFill>
        <p:spPr>
          <a:xfrm>
            <a:off x="10713787" y="1627739"/>
            <a:ext cx="1478214" cy="2901600"/>
          </a:xfrm>
          <a:prstGeom prst="rect">
            <a:avLst/>
          </a:prstGeom>
        </p:spPr>
      </p:pic>
      <p:grpSp>
        <p:nvGrpSpPr>
          <p:cNvPr id="33" name="Ryhmä 32">
            <a:extLst>
              <a:ext uri="{FF2B5EF4-FFF2-40B4-BE49-F238E27FC236}">
                <a16:creationId xmlns:a16="http://schemas.microsoft.com/office/drawing/2014/main" id="{C51CF1E2-398A-3145-A4E1-0CCF120FB9F9}"/>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0F933240-89EA-2349-82DB-2449EB8D0705}"/>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ADEEC764-14EB-A24F-BA85-30A861D7F3DD}"/>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FA923660-8445-CE4D-B5DE-BBBECE5FFBD1}"/>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43473CC2-0ECC-7048-81B2-04ADF27F124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0AFF8F84-DA17-FB42-B314-66B29F21795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FEAF39A-3977-F449-841A-E37B0D34A0EE}"/>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CA3294B2-64AD-8749-BC00-01D30ED93B60}"/>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3F6FC2D-1AFB-2742-8DEB-B4E7DFCFE124}"/>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95020254-A0A2-5140-901F-DFBD80306846}"/>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2FFD23D2-B86A-A149-95BC-D415F3C57C5A}"/>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26152350-8164-7644-9CAD-79741FCF504D}"/>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88F8A672-5168-E34C-8E99-995B974CFDDD}"/>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016C55A7-0B3E-7042-B5A1-CB88F99404D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E66FCE69-9BB2-4F4B-9119-95E7B7172F4B}"/>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75ADECAA-0EA8-3E49-8C9D-21948900BD1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B4E09C0E-154D-9346-9546-1EFAE6960964}"/>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5440DA5-521A-D24B-B60B-B243E32DA05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C117BE39-373B-EF4A-8FC6-D4DC27D38FF2}"/>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467030BF-3C12-4D47-925D-A4D268E7259B}"/>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282EDA6-4FF2-6F4B-AA18-E46F4831E6A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5088C958-F697-0D4D-8B4A-4BB60B3E1EAA}"/>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4F69E940-5D3E-8D4E-A4CE-1FD6B58E79DB}"/>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C7E2E33A-72FD-CA43-9179-06CE36B16A50}"/>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580731150"/>
      </p:ext>
    </p:extLst>
  </p:cSld>
  <p:clrMapOvr>
    <a:masterClrMapping/>
  </p:clrMapOvr>
  <p:extLst>
    <p:ext uri="{DCECCB84-F9BA-43D5-87BE-67443E8EF086}">
      <p15:sldGuideLst xmlns:p15="http://schemas.microsoft.com/office/powerpoint/2012/main">
        <p15:guide id="1" orient="horz" pos="227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End slide, variant 4">
    <p:bg>
      <p:bgPr>
        <a:solidFill>
          <a:srgbClr val="BD580A"/>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9782-AAF3-844C-B0BA-1AAFDED56262}"/>
              </a:ext>
            </a:extLst>
          </p:cNvPr>
          <p:cNvSpPr>
            <a:spLocks noGrp="1"/>
          </p:cNvSpPr>
          <p:nvPr>
            <p:ph type="ctrTitle"/>
          </p:nvPr>
        </p:nvSpPr>
        <p:spPr>
          <a:xfrm>
            <a:off x="2063749" y="282575"/>
            <a:ext cx="9432925" cy="3038475"/>
          </a:xfrm>
        </p:spPr>
        <p:txBody>
          <a:bodyPr anchor="b"/>
          <a:lstStyle>
            <a:lvl1pPr algn="l">
              <a:lnSpc>
                <a:spcPts val="6200"/>
              </a:lnSpc>
              <a:defRPr sz="6000">
                <a:solidFill>
                  <a:schemeClr val="bg1"/>
                </a:solidFill>
              </a:defRPr>
            </a:lvl1pPr>
          </a:lstStyle>
          <a:p>
            <a:r>
              <a:rPr lang="fi-FI"/>
              <a:t>Muokkaa ots. perustyyl. napsautt.</a:t>
            </a:r>
          </a:p>
        </p:txBody>
      </p:sp>
      <p:sp>
        <p:nvSpPr>
          <p:cNvPr id="3" name="Alaotsikko 2">
            <a:extLst>
              <a:ext uri="{FF2B5EF4-FFF2-40B4-BE49-F238E27FC236}">
                <a16:creationId xmlns:a16="http://schemas.microsoft.com/office/drawing/2014/main" id="{C2EA8D59-4DC6-C44B-A963-AE75286267B5}"/>
              </a:ext>
            </a:extLst>
          </p:cNvPr>
          <p:cNvSpPr>
            <a:spLocks noGrp="1"/>
          </p:cNvSpPr>
          <p:nvPr>
            <p:ph type="subTitle" idx="1"/>
          </p:nvPr>
        </p:nvSpPr>
        <p:spPr>
          <a:xfrm>
            <a:off x="2063750" y="3608388"/>
            <a:ext cx="9432925" cy="2635095"/>
          </a:xfrm>
        </p:spPr>
        <p:txBody>
          <a:bodyPr>
            <a:normAutofit/>
          </a:bodyPr>
          <a:lstStyle>
            <a:lvl1pPr marL="0" indent="0" algn="l">
              <a:lnSpc>
                <a:spcPts val="4000"/>
              </a:lnSpc>
              <a:buNone/>
              <a:defRPr sz="3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1055A6E-627D-0143-9625-0BE178E4AF3D}"/>
              </a:ext>
            </a:extLst>
          </p:cNvPr>
          <p:cNvSpPr>
            <a:spLocks noGrp="1"/>
          </p:cNvSpPr>
          <p:nvPr>
            <p:ph type="dt" sz="half" idx="10"/>
          </p:nvPr>
        </p:nvSpPr>
        <p:spPr/>
        <p:txBody>
          <a:bodyPr/>
          <a:lstStyle/>
          <a:p>
            <a:fld id="{D0F4B93A-FA19-42F0-87EE-0A008236CA76}" type="datetime1">
              <a:rPr lang="fi-FI" smtClean="0"/>
              <a:t>6.9.2024</a:t>
            </a:fld>
            <a:endParaRPr lang="fi-FI"/>
          </a:p>
        </p:txBody>
      </p:sp>
      <p:sp>
        <p:nvSpPr>
          <p:cNvPr id="5" name="Alatunnisteen paikkamerkki 4">
            <a:extLst>
              <a:ext uri="{FF2B5EF4-FFF2-40B4-BE49-F238E27FC236}">
                <a16:creationId xmlns:a16="http://schemas.microsoft.com/office/drawing/2014/main" id="{4DC21136-F7E5-B640-B422-5E1AE21CA1AF}"/>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0A873622-D78D-3A4F-A307-8E9605F1F20F}"/>
              </a:ext>
            </a:extLst>
          </p:cNvPr>
          <p:cNvSpPr>
            <a:spLocks noGrp="1"/>
          </p:cNvSpPr>
          <p:nvPr>
            <p:ph type="sldNum" sz="quarter" idx="12"/>
          </p:nvPr>
        </p:nvSpPr>
        <p:spPr/>
        <p:txBody>
          <a:bodyPr/>
          <a:lstStyle/>
          <a:p>
            <a:fld id="{B08B221B-C25A-8542-BD0D-4682CBCFB18A}" type="slidenum">
              <a:rPr lang="fi-FI" smtClean="0"/>
              <a:t>‹#›</a:t>
            </a:fld>
            <a:endParaRPr lang="fi-FI"/>
          </a:p>
        </p:txBody>
      </p:sp>
      <p:pic>
        <p:nvPicPr>
          <p:cNvPr id="34" name="Kuva 33">
            <a:extLst>
              <a:ext uri="{FF2B5EF4-FFF2-40B4-BE49-F238E27FC236}">
                <a16:creationId xmlns:a16="http://schemas.microsoft.com/office/drawing/2014/main" id="{FA14F1BC-B4E3-BF41-B536-34B1AFBC56A3}"/>
              </a:ext>
            </a:extLst>
          </p:cNvPr>
          <p:cNvPicPr>
            <a:picLocks noChangeAspect="1"/>
          </p:cNvPicPr>
          <p:nvPr userDrawn="1"/>
        </p:nvPicPr>
        <p:blipFill rotWithShape="1">
          <a:blip r:embed="rId2"/>
          <a:srcRect l="49131" r="-4902"/>
          <a:stretch/>
        </p:blipFill>
        <p:spPr>
          <a:xfrm>
            <a:off x="-1" y="1627739"/>
            <a:ext cx="1614679" cy="2901600"/>
          </a:xfrm>
          <a:prstGeom prst="rect">
            <a:avLst/>
          </a:prstGeom>
        </p:spPr>
      </p:pic>
      <p:grpSp>
        <p:nvGrpSpPr>
          <p:cNvPr id="32" name="Ryhmä 31">
            <a:extLst>
              <a:ext uri="{FF2B5EF4-FFF2-40B4-BE49-F238E27FC236}">
                <a16:creationId xmlns:a16="http://schemas.microsoft.com/office/drawing/2014/main" id="{A1714A89-8463-754A-8AC2-33AE5FBB5B33}"/>
              </a:ext>
            </a:extLst>
          </p:cNvPr>
          <p:cNvGrpSpPr/>
          <p:nvPr userDrawn="1"/>
        </p:nvGrpSpPr>
        <p:grpSpPr>
          <a:xfrm>
            <a:off x="11875628" y="962"/>
            <a:ext cx="324000" cy="6543876"/>
            <a:chOff x="-2" y="962"/>
            <a:chExt cx="324000" cy="6543876"/>
          </a:xfrm>
        </p:grpSpPr>
        <p:sp>
          <p:nvSpPr>
            <p:cNvPr id="33" name="Freeform 81">
              <a:extLst>
                <a:ext uri="{FF2B5EF4-FFF2-40B4-BE49-F238E27FC236}">
                  <a16:creationId xmlns:a16="http://schemas.microsoft.com/office/drawing/2014/main" id="{FE0BBF86-121B-BD4B-BA50-E70E5ED3C02B}"/>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064DE656-0269-254D-8DE2-9DFD406D5C18}"/>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D457D8D5-BE5B-5F48-88BA-1784ACAD1A3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A8355F6B-489E-8B49-80BD-81405AE0382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216DBD3-7155-984D-A6AA-EEBE4132886F}"/>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7E5D4E-D78B-B64E-9165-413F1E81EBF2}"/>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4838BD23-783C-6A4B-92A0-449803F8342E}"/>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BFF58776-3ECF-624E-B02F-5CC06BE60F1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0FC29450-1A0B-BA47-A41E-FA5E396B3BEC}"/>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F668F5BA-513A-AB4D-8F52-2050655CFF72}"/>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8BE01C80-821D-1F4B-BB90-B7D252372984}"/>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7C3A15E9-9460-B54B-A229-42B0C3CF8364}"/>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60C29C55-4AF9-2748-9A31-DAB8C2F1710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346AFEF-2966-FF40-8035-BF688AD01E4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D1FAFDF8-34BE-954F-8ED2-42BB24E0241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FE661D12-8ABB-1B4E-BCCB-5D00D26794C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A0E1E624-5F6E-DE41-B90A-143732C83F83}"/>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F6111DE2-AA25-8144-86CA-63176AE9DB0B}"/>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6C65FACC-AA1F-A140-BC36-6BEFBDE4E81F}"/>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CB08ADFF-99AB-4B4F-B1EC-0D3D3FFFF041}"/>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ECA602F7-32A0-DB42-B923-3E8A0F688D2C}"/>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8849F36-44DC-F24D-A064-231F866C955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00842568-E9F6-B24F-97BC-7C94DB31EC8F}"/>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568129585"/>
      </p:ext>
    </p:extLst>
  </p:cSld>
  <p:clrMapOvr>
    <a:masterClrMapping/>
  </p:clrMapOvr>
  <p:extLst>
    <p:ext uri="{DCECCB84-F9BA-43D5-87BE-67443E8EF086}">
      <p15:sldGuideLst xmlns:p15="http://schemas.microsoft.com/office/powerpoint/2012/main">
        <p15:guide id="1" orient="horz" pos="2273">
          <p15:clr>
            <a:srgbClr val="FBAE40"/>
          </p15:clr>
        </p15:guide>
        <p15:guide id="2" pos="130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sic slid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E10ACDB-52FB-9546-A504-B33A38D8A7F2}"/>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2C7C9FD-6C9A-804B-9810-3D6F93781D2A}"/>
              </a:ext>
            </a:extLst>
          </p:cNvPr>
          <p:cNvSpPr>
            <a:spLocks noGrp="1"/>
          </p:cNvSpPr>
          <p:nvPr>
            <p:ph idx="1"/>
          </p:nvPr>
        </p:nvSpPr>
        <p:spPr>
          <a:xfrm>
            <a:off x="695326" y="1810524"/>
            <a:ext cx="10801347" cy="4426764"/>
          </a:xfrm>
        </p:spPr>
        <p:txBody>
          <a:bodyPr/>
          <a:lstStyle>
            <a:lvl1pPr marL="182563" indent="-182563">
              <a:buSzPct val="100000"/>
              <a:buFontTx/>
              <a:buBlip>
                <a:blip r:embed="rId2">
                  <a:extLst>
                    <a:ext uri="{96DAC541-7B7A-43D3-8B79-37D633B846F1}">
                      <asvg:svgBlip xmlns:asvg="http://schemas.microsoft.com/office/drawing/2016/SVG/main" r:embed="rId3"/>
                    </a:ext>
                  </a:extLst>
                </a:blip>
              </a:buBlip>
              <a:tabLst/>
              <a:defRPr/>
            </a:lvl1pPr>
            <a:lvl2pPr>
              <a:defRPr sz="2700"/>
            </a:lvl2pPr>
            <a:lvl3pPr>
              <a:defRPr sz="2400"/>
            </a:lvl3pPr>
            <a:lvl5pPr marL="846138" indent="-265113">
              <a:tabLst/>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957EE2-553D-794A-ACAD-EA9589E225F5}"/>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Alatunnisteen paikkamerkki 4">
            <a:extLst>
              <a:ext uri="{FF2B5EF4-FFF2-40B4-BE49-F238E27FC236}">
                <a16:creationId xmlns:a16="http://schemas.microsoft.com/office/drawing/2014/main" id="{62636819-5337-A245-8495-507A4583E9D8}"/>
              </a:ext>
            </a:extLst>
          </p:cNvPr>
          <p:cNvSpPr>
            <a:spLocks noGrp="1"/>
          </p:cNvSpPr>
          <p:nvPr>
            <p:ph type="ftr" sz="quarter" idx="11"/>
          </p:nvPr>
        </p:nvSpPr>
        <p:spPr/>
        <p:txBody>
          <a:bodyPr/>
          <a:lstStyle/>
          <a:p>
            <a:r>
              <a:rPr lang="fi-FI"/>
              <a:t>Esittäjä Sukunimi</a:t>
            </a:r>
          </a:p>
        </p:txBody>
      </p:sp>
      <p:sp>
        <p:nvSpPr>
          <p:cNvPr id="6" name="Dian numeron paikkamerkki 5">
            <a:extLst>
              <a:ext uri="{FF2B5EF4-FFF2-40B4-BE49-F238E27FC236}">
                <a16:creationId xmlns:a16="http://schemas.microsoft.com/office/drawing/2014/main" id="{82D8E007-582B-C547-8CF0-73B880183B00}"/>
              </a:ext>
            </a:extLst>
          </p:cNvPr>
          <p:cNvSpPr>
            <a:spLocks noGrp="1"/>
          </p:cNvSpPr>
          <p:nvPr>
            <p:ph type="sldNum" sz="quarter" idx="12"/>
          </p:nvPr>
        </p:nvSpPr>
        <p:spPr/>
        <p:txBody>
          <a:bodyPr/>
          <a:lstStyle/>
          <a:p>
            <a:fld id="{B08B221B-C25A-8542-BD0D-4682CBCFB18A}" type="slidenum">
              <a:rPr lang="fi-FI" smtClean="0"/>
              <a:t>‹#›</a:t>
            </a:fld>
            <a:endParaRPr lang="fi-FI"/>
          </a:p>
        </p:txBody>
      </p:sp>
      <p:grpSp>
        <p:nvGrpSpPr>
          <p:cNvPr id="31" name="Ryhmä 30">
            <a:extLst>
              <a:ext uri="{FF2B5EF4-FFF2-40B4-BE49-F238E27FC236}">
                <a16:creationId xmlns:a16="http://schemas.microsoft.com/office/drawing/2014/main" id="{15F00B2E-506B-4047-9B44-189BC5743107}"/>
              </a:ext>
            </a:extLst>
          </p:cNvPr>
          <p:cNvGrpSpPr/>
          <p:nvPr userDrawn="1"/>
        </p:nvGrpSpPr>
        <p:grpSpPr>
          <a:xfrm>
            <a:off x="-2" y="962"/>
            <a:ext cx="324000" cy="6543876"/>
            <a:chOff x="-2" y="962"/>
            <a:chExt cx="324000" cy="6543876"/>
          </a:xfrm>
        </p:grpSpPr>
        <p:sp>
          <p:nvSpPr>
            <p:cNvPr id="32" name="Freeform 81">
              <a:extLst>
                <a:ext uri="{FF2B5EF4-FFF2-40B4-BE49-F238E27FC236}">
                  <a16:creationId xmlns:a16="http://schemas.microsoft.com/office/drawing/2014/main" id="{3793E1B1-A1AF-4142-9346-79960E949587}"/>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3" name="Freeform 81">
              <a:extLst>
                <a:ext uri="{FF2B5EF4-FFF2-40B4-BE49-F238E27FC236}">
                  <a16:creationId xmlns:a16="http://schemas.microsoft.com/office/drawing/2014/main" id="{39429525-9715-5E4F-837D-301209FE478A}"/>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534ED7B9-5781-0142-B059-B3FFF9787E20}"/>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EAB7990-A32A-E046-B92D-BC19B66BE55C}"/>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9F356A71-4D4E-EB44-A556-39C6172D6089}"/>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3485B185-C399-0D44-93CF-8EAD89C8C97A}"/>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E3F46B4-EE8B-E349-ACA5-A751D75869A2}"/>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27B55E-AC16-2F4E-9C0F-AACFC3136E6B}"/>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73CD65AA-AA30-E24E-A74F-B04DA179DE0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D1BDA37C-CE8D-2945-9375-AD8760834F69}"/>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1B4161F-9707-EB41-A87B-8F5B61DA4839}"/>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551073E0-479D-1446-88C6-830EBF15F71B}"/>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143EE9A6-2E0A-5C4D-A925-8056F426C0B7}"/>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E8FA03A3-2756-A64C-A098-480CE389A74A}"/>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97538F69-85A1-DD42-A54D-5C51C8F323DA}"/>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A7C6B36C-60E6-4042-8349-6F9B00F285C5}"/>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4F0327E5-0666-9B41-83DD-8D01A6F0D6D3}"/>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6A1A722-20D6-9941-92F3-A1FDEF7D9F1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657E18EF-9845-0F45-9FEC-29B78457E583}"/>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B6181C42-BA74-244A-996B-FDADBF099EB2}"/>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3E2AEF96-1549-C14B-8216-90997679F749}"/>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9B3D987A-36A1-8F4F-9BB5-8204D7D38082}"/>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94BB3E9-ADAD-F549-A677-699749CE9062}"/>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076437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two paragraphs">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3D7A06-ACDB-B643-8E6E-2B6EA686B11F}"/>
              </a:ext>
            </a:extLst>
          </p:cNvPr>
          <p:cNvSpPr>
            <a:spLocks noGrp="1"/>
          </p:cNvSpPr>
          <p:nvPr>
            <p:ph type="title"/>
          </p:nvPr>
        </p:nvSpPr>
        <p:spPr>
          <a:xfrm>
            <a:off x="695326" y="282576"/>
            <a:ext cx="5238750" cy="1309688"/>
          </a:xfrm>
        </p:spPr>
        <p:txBody>
          <a:bodyPr/>
          <a:lstStyle/>
          <a:p>
            <a:r>
              <a:rPr lang="fi-FI"/>
              <a:t>Muokkaa ots. perustyyl. napsautt.</a:t>
            </a:r>
          </a:p>
        </p:txBody>
      </p:sp>
      <p:sp>
        <p:nvSpPr>
          <p:cNvPr id="3" name="Sisällön paikkamerkki 2">
            <a:extLst>
              <a:ext uri="{FF2B5EF4-FFF2-40B4-BE49-F238E27FC236}">
                <a16:creationId xmlns:a16="http://schemas.microsoft.com/office/drawing/2014/main" id="{346B1373-BAE8-4E40-B791-D5531E7419B4}"/>
              </a:ext>
            </a:extLst>
          </p:cNvPr>
          <p:cNvSpPr>
            <a:spLocks noGrp="1"/>
          </p:cNvSpPr>
          <p:nvPr>
            <p:ph sz="half" idx="1"/>
          </p:nvPr>
        </p:nvSpPr>
        <p:spPr>
          <a:xfrm>
            <a:off x="695326" y="1825625"/>
            <a:ext cx="5238750" cy="441166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E2CB7D97-3C76-734F-950B-2C66810448AC}"/>
              </a:ext>
            </a:extLst>
          </p:cNvPr>
          <p:cNvSpPr>
            <a:spLocks noGrp="1"/>
          </p:cNvSpPr>
          <p:nvPr>
            <p:ph sz="half" idx="2"/>
          </p:nvPr>
        </p:nvSpPr>
        <p:spPr>
          <a:xfrm>
            <a:off x="6257925" y="1825624"/>
            <a:ext cx="5238749" cy="441166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513BE8A-7760-E245-B050-17E76D401746}"/>
              </a:ext>
            </a:extLst>
          </p:cNvPr>
          <p:cNvSpPr>
            <a:spLocks noGrp="1"/>
          </p:cNvSpPr>
          <p:nvPr>
            <p:ph type="dt" sz="half" idx="10"/>
          </p:nvPr>
        </p:nvSpPr>
        <p:spPr/>
        <p:txBody>
          <a:bodyPr/>
          <a:lstStyle/>
          <a:p>
            <a:fld id="{DDD71643-239F-4E8E-9FA9-5DA7ED081C55}" type="datetime1">
              <a:rPr lang="fi-FI" smtClean="0"/>
              <a:t>6.9.2024</a:t>
            </a:fld>
            <a:endParaRPr lang="fi-FI"/>
          </a:p>
        </p:txBody>
      </p:sp>
      <p:sp>
        <p:nvSpPr>
          <p:cNvPr id="6" name="Alatunnisteen paikkamerkki 5">
            <a:extLst>
              <a:ext uri="{FF2B5EF4-FFF2-40B4-BE49-F238E27FC236}">
                <a16:creationId xmlns:a16="http://schemas.microsoft.com/office/drawing/2014/main" id="{3D9DDE0D-B80B-B448-8F6A-AA9BA3EFE648}"/>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099149DD-5EC6-8E44-B614-A282DF138E7B}"/>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34" name="Tekstin paikkamerkki 33">
            <a:extLst>
              <a:ext uri="{FF2B5EF4-FFF2-40B4-BE49-F238E27FC236}">
                <a16:creationId xmlns:a16="http://schemas.microsoft.com/office/drawing/2014/main" id="{EC06FC2F-3842-AE46-994A-A0CE69A23AEA}"/>
              </a:ext>
            </a:extLst>
          </p:cNvPr>
          <p:cNvSpPr>
            <a:spLocks noGrp="1"/>
          </p:cNvSpPr>
          <p:nvPr>
            <p:ph type="body" sz="quarter" idx="13"/>
          </p:nvPr>
        </p:nvSpPr>
        <p:spPr>
          <a:xfrm>
            <a:off x="6257925" y="282574"/>
            <a:ext cx="5238750" cy="1309688"/>
          </a:xfrm>
        </p:spPr>
        <p:txBody>
          <a:bodyPr anchor="b"/>
          <a:lstStyle>
            <a:lvl1pPr>
              <a:defRPr lang="fi-FI" sz="4600" b="0" i="0" kern="1200" smtClean="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8A219896-248B-FA40-BBCF-082EC146DF9C}"/>
              </a:ext>
            </a:extLst>
          </p:cNvPr>
          <p:cNvGrpSpPr/>
          <p:nvPr userDrawn="1"/>
        </p:nvGrpSpPr>
        <p:grpSpPr>
          <a:xfrm>
            <a:off x="-2" y="962"/>
            <a:ext cx="324000" cy="6543876"/>
            <a:chOff x="-2" y="962"/>
            <a:chExt cx="324000" cy="6543876"/>
          </a:xfrm>
        </p:grpSpPr>
        <p:sp>
          <p:nvSpPr>
            <p:cNvPr id="35" name="Freeform 81">
              <a:extLst>
                <a:ext uri="{FF2B5EF4-FFF2-40B4-BE49-F238E27FC236}">
                  <a16:creationId xmlns:a16="http://schemas.microsoft.com/office/drawing/2014/main" id="{A330F32A-EE33-0943-B036-EC92BAEF4A6C}"/>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103F92C8-D57B-3F4F-82C3-EB6A37C5E01D}"/>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D97CB574-FBA3-F140-97A0-C88A758F5E0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B0EACBE-FD25-F945-B013-2409E095EEAB}"/>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7EDAB82E-F82C-6A48-BA4A-84F8B8124233}"/>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9657EDD6-D5F9-E644-9403-1127DD0F243F}"/>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15FAAF3-C558-1748-B285-220247296DCD}"/>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44CE3D8A-82E0-0A43-9DB4-C425CCA45172}"/>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07BE0F39-EBFD-A54C-BF6F-81F316986313}"/>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300BD815-DCD0-494F-8DA5-19BD2D5185B5}"/>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8E51F997-0A83-7049-8D6F-997326BE73E6}"/>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78718E53-F7AB-1144-88F1-03186B0DADF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9F1824A2-009D-B94B-BB81-0676DB007FFB}"/>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41605A0-8EF8-5E48-A91C-24166379AEC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68CED439-2EE1-1844-A9AE-AE59AE9A1326}"/>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282C8DE-2861-2943-BE54-699ED7FBBE63}"/>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DAF661B1-B2C4-264A-A843-CE7CD54430F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388E69A5-B75D-5947-B4F1-AEF1F4AAC93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A52E8716-2D7F-424C-86CD-57422B6CC67A}"/>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2F73CF0-B954-884D-BDF2-EF190D52F1E1}"/>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117A266-FA45-AC48-A57E-BF6D6E1D4F6F}"/>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E3CCE89A-E041-354C-9889-4A93ED1B3498}"/>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6B8828ED-F0AB-D849-834D-1F2B4C00DEAC}"/>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718402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right picture ">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D96484-A100-4C49-9261-45F59130802A}"/>
              </a:ext>
            </a:extLst>
          </p:cNvPr>
          <p:cNvSpPr>
            <a:spLocks noGrp="1"/>
          </p:cNvSpPr>
          <p:nvPr>
            <p:ph type="title"/>
          </p:nvPr>
        </p:nvSpPr>
        <p:spPr>
          <a:xfrm>
            <a:off x="695325" y="260350"/>
            <a:ext cx="5076825" cy="1331913"/>
          </a:xfrm>
        </p:spPr>
        <p:txBody>
          <a:bodyPr vert="horz" lIns="0" tIns="0" rIns="0" bIns="0" rtlCol="0" anchor="b">
            <a:noAutofit/>
          </a:bodyPr>
          <a:lstStyle>
            <a:lvl1pPr>
              <a:defRPr lang="fi-FI" dirty="0"/>
            </a:lvl1pPr>
          </a:lstStyle>
          <a:p>
            <a:pPr marL="0" lvl="0"/>
            <a:r>
              <a:rPr lang="fi-FI"/>
              <a:t>Muokkaa ots. perustyyl. napsautt.</a:t>
            </a:r>
          </a:p>
        </p:txBody>
      </p:sp>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6096000" y="0"/>
            <a:ext cx="6096000"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7F4EB4EC-AA91-4F12-BBD6-EAE226020C9E}" type="datetime1">
              <a:rPr lang="fi-FI" smtClean="0"/>
              <a:t>6.9.2024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11" name="Tekstin paikkamerkki 10">
            <a:extLst>
              <a:ext uri="{FF2B5EF4-FFF2-40B4-BE49-F238E27FC236}">
                <a16:creationId xmlns:a16="http://schemas.microsoft.com/office/drawing/2014/main" id="{1C1684B6-5077-A34C-9433-59D8607073D9}"/>
              </a:ext>
            </a:extLst>
          </p:cNvPr>
          <p:cNvSpPr>
            <a:spLocks noGrp="1"/>
          </p:cNvSpPr>
          <p:nvPr>
            <p:ph type="body" sz="quarter" idx="13"/>
          </p:nvPr>
        </p:nvSpPr>
        <p:spPr>
          <a:xfrm>
            <a:off x="695325" y="1808164"/>
            <a:ext cx="5076825" cy="4429124"/>
          </a:xfrm>
          <a:solidFill>
            <a:srgbClr val="FCFCFC"/>
          </a:solidFill>
        </p:spPr>
        <p:txBody>
          <a:bodyPr r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6" name="Ryhmä 35">
            <a:extLst>
              <a:ext uri="{FF2B5EF4-FFF2-40B4-BE49-F238E27FC236}">
                <a16:creationId xmlns:a16="http://schemas.microsoft.com/office/drawing/2014/main" id="{81C9E930-DC11-B047-8591-0ED099CEC086}"/>
              </a:ext>
            </a:extLst>
          </p:cNvPr>
          <p:cNvGrpSpPr/>
          <p:nvPr userDrawn="1"/>
        </p:nvGrpSpPr>
        <p:grpSpPr>
          <a:xfrm>
            <a:off x="-2" y="962"/>
            <a:ext cx="324000" cy="6543876"/>
            <a:chOff x="-2" y="962"/>
            <a:chExt cx="324000" cy="6543876"/>
          </a:xfrm>
        </p:grpSpPr>
        <p:sp>
          <p:nvSpPr>
            <p:cNvPr id="37" name="Freeform 81">
              <a:extLst>
                <a:ext uri="{FF2B5EF4-FFF2-40B4-BE49-F238E27FC236}">
                  <a16:creationId xmlns:a16="http://schemas.microsoft.com/office/drawing/2014/main" id="{BAC88C53-14E9-6449-AC82-E078F9C16CD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F111B247-7417-BD4F-B9FA-5FF0B476B1FC}"/>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46F143BB-A6E0-1A44-8F3E-CC647B5E006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0183E40B-3395-FF46-9C24-84C0C061211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78F4B0D6-01B2-EB47-97FC-5BC1810E6A1C}"/>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B6469DF2-FF5B-9E47-9EBC-42296C72D2C4}"/>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DECE921-13BC-A246-8348-70ACB9D63B03}"/>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F5F72C0C-2C37-FA47-8B2F-6B1AC738CAA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407BA6A-18AD-534E-B935-0CA7286D4B89}"/>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171FB3D4-3EAF-BE41-AB2E-8D1557667AEF}"/>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5ADE5296-0A71-354E-B195-49B40B483051}"/>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B7DCA97F-9A96-304F-99D6-69430C55951E}"/>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A3DED32-081C-494D-AA47-BB9C085A01D3}"/>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FE8EF7A5-6BEA-3F4B-B398-DA6F6F1016A9}"/>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0241D9C1-9402-9F48-BEB2-307D09D58398}"/>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EF0EA87B-5B0E-4546-A135-E3FB83DB6D0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71B2473F-C7EF-FB4A-8803-44DA12BA310F}"/>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830D1246-6A93-854A-91A8-B30822E195A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60CAE64-340B-F34B-A246-D1CF017C759E}"/>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5E047814-46CE-4946-81E3-9BCBCB8397D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7" name="Freeform 81">
              <a:extLst>
                <a:ext uri="{FF2B5EF4-FFF2-40B4-BE49-F238E27FC236}">
                  <a16:creationId xmlns:a16="http://schemas.microsoft.com/office/drawing/2014/main" id="{C79CFA3B-7B48-234E-BC9F-14E00BD9B36A}"/>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8" name="Freeform 81">
              <a:extLst>
                <a:ext uri="{FF2B5EF4-FFF2-40B4-BE49-F238E27FC236}">
                  <a16:creationId xmlns:a16="http://schemas.microsoft.com/office/drawing/2014/main" id="{37C675A3-46DC-3044-A86E-E98C0D5CC841}"/>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9" name="Freeform 81">
              <a:extLst>
                <a:ext uri="{FF2B5EF4-FFF2-40B4-BE49-F238E27FC236}">
                  <a16:creationId xmlns:a16="http://schemas.microsoft.com/office/drawing/2014/main" id="{8BFFA409-34C4-4B43-ABA8-20A0678C5A61}"/>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599485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with left picture ">
    <p:bg>
      <p:bgPr>
        <a:solidFill>
          <a:srgbClr val="FCFCFC"/>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D96484-A100-4C49-9261-45F59130802A}"/>
              </a:ext>
            </a:extLst>
          </p:cNvPr>
          <p:cNvSpPr>
            <a:spLocks noGrp="1"/>
          </p:cNvSpPr>
          <p:nvPr>
            <p:ph type="title"/>
          </p:nvPr>
        </p:nvSpPr>
        <p:spPr>
          <a:xfrm>
            <a:off x="6419850" y="260350"/>
            <a:ext cx="5076825" cy="1331913"/>
          </a:xfrm>
        </p:spPr>
        <p:txBody>
          <a:bodyPr vert="horz" lIns="0" tIns="0" rIns="0" bIns="0" rtlCol="0" anchor="b">
            <a:noAutofit/>
          </a:bodyPr>
          <a:lstStyle>
            <a:lvl1pPr>
              <a:defRPr lang="fi-FI" dirty="0"/>
            </a:lvl1pPr>
          </a:lstStyle>
          <a:p>
            <a:pPr marL="0" lvl="0"/>
            <a:r>
              <a:rPr lang="fi-FI"/>
              <a:t>Muokkaa ots. perustyyl. napsautt.</a:t>
            </a:r>
          </a:p>
        </p:txBody>
      </p:sp>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9" y="0"/>
            <a:ext cx="5772149"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D65D55F4-58DA-4203-A160-C24BE63F9C55}" type="datetime1">
              <a:rPr lang="fi-FI" smtClean="0"/>
              <a:t>6.9.2024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11" name="Tekstin paikkamerkki 10">
            <a:extLst>
              <a:ext uri="{FF2B5EF4-FFF2-40B4-BE49-F238E27FC236}">
                <a16:creationId xmlns:a16="http://schemas.microsoft.com/office/drawing/2014/main" id="{1C1684B6-5077-A34C-9433-59D8607073D9}"/>
              </a:ext>
            </a:extLst>
          </p:cNvPr>
          <p:cNvSpPr>
            <a:spLocks noGrp="1"/>
          </p:cNvSpPr>
          <p:nvPr>
            <p:ph type="body" sz="quarter" idx="13"/>
          </p:nvPr>
        </p:nvSpPr>
        <p:spPr>
          <a:xfrm>
            <a:off x="6419849" y="1808164"/>
            <a:ext cx="5076823" cy="4429124"/>
          </a:xfrm>
          <a:solidFill>
            <a:srgbClr val="FCFCFC"/>
          </a:solidFill>
        </p:spPr>
        <p:txBody>
          <a:bodyPr rIns="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C287053D-8346-884E-8D92-34BE26BBADE2}"/>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349BFC9A-A6CC-2A44-905D-B97D38E6A764}"/>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83842762-189D-854B-95FD-EAF6C899DDA4}"/>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F7EDCDCE-05FA-6442-BF8D-1E900B8552E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160B944-7ADE-2047-A34C-797436EB7820}"/>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32EE1621-DD1F-FF4E-9D6C-0E82E9635E86}"/>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358164B9-BA46-954C-B15D-2AA75A172D58}"/>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BF68AF6E-9DCD-7A40-B6E5-BABA00224331}"/>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DB1B015E-8F39-6C48-8F5E-96E4382B758E}"/>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F4AC6AA8-65C3-2546-815C-4AE04D58EF99}"/>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E3EC1014-EB17-7242-8A0D-43DC99FEBA6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00C5753E-0358-F947-8686-FE496D47782C}"/>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0412551F-0B45-6646-85BC-2ACA1193B63A}"/>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4BF52711-1B05-C042-8040-57C6DCB36AD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3D78EFBC-AF75-294A-92F7-20E663F8CD95}"/>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88C57722-2684-714B-9C85-F279DA6843FD}"/>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F3003E8E-CA6D-294B-9B11-A412E2A939B8}"/>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1B63E86E-8A99-0C49-8796-1542E61758F0}"/>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414FD56F-4730-944E-BB6E-17E445BEBE6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D7CFB33C-3884-A34D-8944-FA7EDA6C6A32}"/>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3DA027CD-DF07-6C41-824D-CC64A48CEE19}"/>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A6123531-256A-0F40-89B0-E88F9EC66A86}"/>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693BBE04-3706-D045-8E66-AAFFB75C379E}"/>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7E0D4457-B9ED-CB4B-A018-05445F568ED5}"/>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181697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slide">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8" y="0"/>
            <a:ext cx="11868151" cy="6543675"/>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F965CE8D-C018-4D8B-B448-75A4CBDFD54D}" type="datetime1">
              <a:rPr lang="fi-FI" smtClean="0"/>
              <a:t>6.9.2024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grpSp>
        <p:nvGrpSpPr>
          <p:cNvPr id="33" name="Ryhmä 32">
            <a:extLst>
              <a:ext uri="{FF2B5EF4-FFF2-40B4-BE49-F238E27FC236}">
                <a16:creationId xmlns:a16="http://schemas.microsoft.com/office/drawing/2014/main" id="{31EAD691-891A-044F-9948-55BD65DDA405}"/>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4CDE6CF8-865F-5948-A7E5-35488E0D77E1}"/>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FC100800-1D5C-D245-B102-E5F121EB7A33}"/>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A1B62266-9BCF-6541-AC13-097F3FF6CEDA}"/>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FFF8437F-23AD-D643-8D81-7E878AB53EC8}"/>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2D286ECC-ABF4-B14D-A43F-608773384528}"/>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E6A21407-CA8C-1D46-910F-DFF949C63015}"/>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58C3B1BF-8F4A-AA4A-B7B7-B2ADC5998648}"/>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83E4565A-2801-B74C-A95A-380ADE5599EC}"/>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76EF5724-6219-414B-AB80-F60755F11E9B}"/>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B757253A-4422-3C44-B5E9-29E3E7E0DEE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A3066589-9515-0440-92A6-219E846E7152}"/>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1DF81D2B-C49B-7147-A5D3-DE33FE41DBD0}"/>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6BF0D11A-52C0-8045-ABAD-31B334DA6535}"/>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1FE67E3E-1AF4-9746-AD5A-60AE3217C4FD}"/>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F40ECA7A-6E31-F94D-A6AF-2A44E3B992D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3FC1F56-60CD-6A48-B023-3432B9172836}"/>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09CA7710-945B-4242-AC9C-6F6EB1CF8D39}"/>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C15C5DEE-2383-DC44-8267-893C400A88A3}"/>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00F67C15-2C91-F44E-BC8C-6E81E8B2444D}"/>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54250B41-04F7-974D-AA18-AF8A4A25B5D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106C6602-5983-894E-94F0-E7D8679E1970}"/>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2A5C8867-FD21-D64E-9BED-9A65D4644C6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EADAB9D6-43B3-0D47-B56C-7F4ECDB35043}"/>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3617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Pictures">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AB56B6C-723D-2840-A2F4-053622EB5DC0}"/>
              </a:ext>
            </a:extLst>
          </p:cNvPr>
          <p:cNvSpPr>
            <a:spLocks noGrp="1"/>
          </p:cNvSpPr>
          <p:nvPr>
            <p:ph type="pic" idx="1"/>
          </p:nvPr>
        </p:nvSpPr>
        <p:spPr>
          <a:xfrm>
            <a:off x="323849" y="1"/>
            <a:ext cx="5772152" cy="6543674"/>
          </a:xfrm>
        </p:spPr>
        <p:txBody>
          <a:bodyPr anchor="ct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283D7701-7318-4FA7-B93F-F917EBFB41FD}" type="datetime1">
              <a:rPr lang="fi-FI" smtClean="0"/>
              <a:t>6.9.2024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Kuvan paikkamerkki 3">
            <a:extLst>
              <a:ext uri="{FF2B5EF4-FFF2-40B4-BE49-F238E27FC236}">
                <a16:creationId xmlns:a16="http://schemas.microsoft.com/office/drawing/2014/main" id="{F35CB99B-6DE6-6B4C-8900-2632CD43D900}"/>
              </a:ext>
            </a:extLst>
          </p:cNvPr>
          <p:cNvSpPr>
            <a:spLocks noGrp="1"/>
          </p:cNvSpPr>
          <p:nvPr>
            <p:ph type="pic" sz="quarter" idx="13"/>
          </p:nvPr>
        </p:nvSpPr>
        <p:spPr>
          <a:xfrm>
            <a:off x="6096000" y="-1163"/>
            <a:ext cx="6096000" cy="6544838"/>
          </a:xfrm>
        </p:spPr>
        <p:txBody>
          <a:bodyPr anchor="ctr">
            <a:normAutofit/>
          </a:bodyPr>
          <a:lstStyle>
            <a:lvl1pPr algn="ctr">
              <a:defRPr sz="2400"/>
            </a:lvl1pPr>
          </a:lstStyle>
          <a:p>
            <a:r>
              <a:rPr lang="fi-FI"/>
              <a:t>Lisää kuva napsauttamalla kuvaketta</a:t>
            </a:r>
          </a:p>
        </p:txBody>
      </p:sp>
      <p:grpSp>
        <p:nvGrpSpPr>
          <p:cNvPr id="33" name="Ryhmä 32">
            <a:extLst>
              <a:ext uri="{FF2B5EF4-FFF2-40B4-BE49-F238E27FC236}">
                <a16:creationId xmlns:a16="http://schemas.microsoft.com/office/drawing/2014/main" id="{CE8849E4-AE1F-E74B-BA9B-29EDC0580D4D}"/>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9FDEB402-3AA3-B545-A6F6-3C1F4C0C7AA7}"/>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C6B871A7-433D-0540-BA6E-343CB4BA2A70}"/>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7A2E9A16-C69F-3F48-92A7-FCF696DA7A54}"/>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F2D15FB9-9684-EF44-BE82-AE87F0FA1E57}"/>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6BDCBCC3-3D3B-1F43-BE6F-1A7D65202072}"/>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4441A510-7BA2-2345-848A-DD2A4462D41F}"/>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06BFEE50-148F-594B-B4A6-A55F4D18F591}"/>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E6D7308D-9024-5B4B-B029-AABFC2AB810D}"/>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EE7F6AEC-790B-B74C-B99F-83F79E88C307}"/>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839A5E4E-AA67-2640-A48F-2F0EB75A475E}"/>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E75C2D45-5EC3-6941-9428-3B9890252D55}"/>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FF2B3EA2-9226-9C44-8008-FD9780F61874}"/>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B1227C13-72E8-6945-8C2F-043D5CB9A0F1}"/>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B29D874-C5B1-7540-AD7B-23528039B4A3}"/>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9882464B-F763-1548-87E5-F7B4C3FF49B7}"/>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0B60A96A-7F2D-2A43-AA07-2BD862ECBBE0}"/>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B1EC0A6C-6752-EC4B-B95E-EEB1E5A11416}"/>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5EB0B718-0A84-B940-A617-DDFC80E83A9D}"/>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595EF969-71E4-F248-844F-F35E9646B859}"/>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3388C30F-4356-754E-BD82-1F284608F954}"/>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BEE70A90-D1A7-6548-AF74-849395C453CD}"/>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DAAB6CCB-1D65-C542-85EA-3093783F25B7}"/>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BBAFEC60-5A51-1C49-8604-F7FAAE092E2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3345988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shaded left text">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50093FE2-E985-4C44-8DAD-0747403A351E}"/>
              </a:ext>
            </a:extLst>
          </p:cNvPr>
          <p:cNvSpPr>
            <a:spLocks noGrp="1"/>
          </p:cNvSpPr>
          <p:nvPr>
            <p:ph type="pic" sz="quarter" idx="14"/>
          </p:nvPr>
        </p:nvSpPr>
        <p:spPr>
          <a:xfrm>
            <a:off x="323850" y="0"/>
            <a:ext cx="11868150" cy="6543674"/>
          </a:xfrm>
        </p:spPr>
        <p:txBody>
          <a:bodyPr rIns="324000" anchor="ctr">
            <a:normAutofit/>
          </a:bodyPr>
          <a:lstStyle>
            <a:lvl1pPr algn="r">
              <a:defRPr sz="2400"/>
            </a:lvl1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E3931892-94E5-4A0A-8123-C39A951AA607}" type="datetime1">
              <a:rPr lang="fi-FI" smtClean="0"/>
              <a:t>6.9.2024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Tekstin paikkamerkki 3">
            <a:extLst>
              <a:ext uri="{FF2B5EF4-FFF2-40B4-BE49-F238E27FC236}">
                <a16:creationId xmlns:a16="http://schemas.microsoft.com/office/drawing/2014/main" id="{DD92E0AD-92D2-4044-BBBA-F2F0EAD1A565}"/>
              </a:ext>
            </a:extLst>
          </p:cNvPr>
          <p:cNvSpPr>
            <a:spLocks noGrp="1"/>
          </p:cNvSpPr>
          <p:nvPr>
            <p:ph type="body" sz="quarter" idx="13"/>
          </p:nvPr>
        </p:nvSpPr>
        <p:spPr>
          <a:xfrm>
            <a:off x="323849" y="-1"/>
            <a:ext cx="5448301" cy="6543675"/>
          </a:xfrm>
          <a:blipFill>
            <a:blip r:embed="rId2"/>
            <a:stretch>
              <a:fillRect/>
            </a:stretch>
          </a:blipFill>
        </p:spPr>
        <p:txBody>
          <a:bodyPr lIns="378000" tIns="972000"/>
          <a:lstStyle>
            <a:lvl1pPr>
              <a:defRPr sz="45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3" name="Ryhmä 32">
            <a:extLst>
              <a:ext uri="{FF2B5EF4-FFF2-40B4-BE49-F238E27FC236}">
                <a16:creationId xmlns:a16="http://schemas.microsoft.com/office/drawing/2014/main" id="{C7255938-A4AE-5A4A-ACB3-5D7DF4A1DCC2}"/>
              </a:ext>
            </a:extLst>
          </p:cNvPr>
          <p:cNvGrpSpPr/>
          <p:nvPr userDrawn="1"/>
        </p:nvGrpSpPr>
        <p:grpSpPr>
          <a:xfrm>
            <a:off x="-2" y="962"/>
            <a:ext cx="324000" cy="6543876"/>
            <a:chOff x="-2" y="962"/>
            <a:chExt cx="324000" cy="6543876"/>
          </a:xfrm>
        </p:grpSpPr>
        <p:sp>
          <p:nvSpPr>
            <p:cNvPr id="34" name="Freeform 81">
              <a:extLst>
                <a:ext uri="{FF2B5EF4-FFF2-40B4-BE49-F238E27FC236}">
                  <a16:creationId xmlns:a16="http://schemas.microsoft.com/office/drawing/2014/main" id="{5A934371-9AE2-864C-8F34-A2ADBAF96406}"/>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B58CA61B-245F-AB46-9FB2-B699CE5828F8}"/>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477F75D5-A416-7148-8B20-994CC75BB5AC}"/>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CCDBC5AD-4384-5544-AD73-24A85549CFD1}"/>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BDF3F51A-3176-034E-ADC0-6AFCBA929DC6}"/>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95304AC-F070-3E49-89CC-780C77E629F3}"/>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FD2768AA-D08E-B544-B48A-E9F72A9DBC3B}"/>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7B29E8C8-BA90-C845-8ECA-DCD2C72D350F}"/>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6EB1BE9C-AF25-F843-AF7F-3BFB97596FD8}"/>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A0578572-920B-DA4A-9129-78D87CB9DBBF}"/>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BE1C3FE9-CCC5-A346-B2E4-732BC466FEAA}"/>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F312D117-CE0A-3C4D-8E13-626B71096089}"/>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56904674-717F-E944-9A4A-E96A5D9B1D30}"/>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30B9D28C-0493-EF43-A27C-0D6B32A75337}"/>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2CAECADB-1712-C948-AB74-F5BB2EDDCA8A}"/>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A528A237-81A2-7B4B-845B-C50EA3106C2A}"/>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50B6DEB0-46B0-CA4B-82DA-E28D7E4C0702}"/>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97F9F275-E5E5-8B45-88B5-0E19CCB6ADFB}"/>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A266948C-E2C8-2D48-8682-1041770ED8A1}"/>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2BFAFDDA-E8CD-644A-9527-34FB4ED9C47E}"/>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296E1A28-4EA5-A84E-96F4-18EAF4EA59E9}"/>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B77B8760-22F8-B54E-9DA9-1367F3C901E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6" name="Freeform 81">
              <a:extLst>
                <a:ext uri="{FF2B5EF4-FFF2-40B4-BE49-F238E27FC236}">
                  <a16:creationId xmlns:a16="http://schemas.microsoft.com/office/drawing/2014/main" id="{A8F178F3-DC65-CC46-8B5C-FAB54AA6993A}"/>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628427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shaded right text">
    <p:bg>
      <p:bgPr>
        <a:solidFill>
          <a:srgbClr val="FCFCFC"/>
        </a:solidFill>
        <a:effectLst/>
      </p:bgPr>
    </p:bg>
    <p:spTree>
      <p:nvGrpSpPr>
        <p:cNvPr id="1" name=""/>
        <p:cNvGrpSpPr/>
        <p:nvPr/>
      </p:nvGrpSpPr>
      <p:grpSpPr>
        <a:xfrm>
          <a:off x="0" y="0"/>
          <a:ext cx="0" cy="0"/>
          <a:chOff x="0" y="0"/>
          <a:chExt cx="0" cy="0"/>
        </a:xfrm>
      </p:grpSpPr>
      <p:sp>
        <p:nvSpPr>
          <p:cNvPr id="3" name="Kuvan paikkamerkki 2">
            <a:extLst>
              <a:ext uri="{FF2B5EF4-FFF2-40B4-BE49-F238E27FC236}">
                <a16:creationId xmlns:a16="http://schemas.microsoft.com/office/drawing/2014/main" id="{D833FBC8-84D0-DA46-9319-8CBD4248577F}"/>
              </a:ext>
            </a:extLst>
          </p:cNvPr>
          <p:cNvSpPr>
            <a:spLocks noGrp="1"/>
          </p:cNvSpPr>
          <p:nvPr>
            <p:ph type="pic" sz="quarter" idx="14"/>
          </p:nvPr>
        </p:nvSpPr>
        <p:spPr>
          <a:xfrm>
            <a:off x="315913" y="0"/>
            <a:ext cx="11864657" cy="6543673"/>
          </a:xfrm>
        </p:spPr>
        <p:txBody>
          <a:bodyPr lIns="324000" anchor="ctr">
            <a:normAutofit/>
          </a:bodyPr>
          <a:lstStyle>
            <a:lvl1pPr>
              <a:defRPr sz="2400"/>
            </a:lvl1pPr>
          </a:lstStyle>
          <a:p>
            <a:r>
              <a:rPr lang="fi-FI"/>
              <a:t>Lisää kuva napsauttamalla kuvaketta</a:t>
            </a:r>
          </a:p>
        </p:txBody>
      </p:sp>
      <p:sp>
        <p:nvSpPr>
          <p:cNvPr id="5" name="Päivämäärän paikkamerkki 4">
            <a:extLst>
              <a:ext uri="{FF2B5EF4-FFF2-40B4-BE49-F238E27FC236}">
                <a16:creationId xmlns:a16="http://schemas.microsoft.com/office/drawing/2014/main" id="{B7BCF4FA-8015-F340-8133-ECCD69E24B8D}"/>
              </a:ext>
            </a:extLst>
          </p:cNvPr>
          <p:cNvSpPr>
            <a:spLocks noGrp="1"/>
          </p:cNvSpPr>
          <p:nvPr>
            <p:ph type="dt" sz="half" idx="10"/>
          </p:nvPr>
        </p:nvSpPr>
        <p:spPr/>
        <p:txBody>
          <a:bodyPr/>
          <a:lstStyle/>
          <a:p>
            <a:fld id="{A5272AED-40B2-4E63-B0E4-B26979FA428D}" type="datetime1">
              <a:rPr lang="fi-FI" smtClean="0"/>
              <a:t>6.9.2024</a:t>
            </a:fld>
            <a:endParaRPr lang="fi-FI"/>
          </a:p>
        </p:txBody>
      </p:sp>
      <p:sp>
        <p:nvSpPr>
          <p:cNvPr id="6" name="Alatunnisteen paikkamerkki 5">
            <a:extLst>
              <a:ext uri="{FF2B5EF4-FFF2-40B4-BE49-F238E27FC236}">
                <a16:creationId xmlns:a16="http://schemas.microsoft.com/office/drawing/2014/main" id="{5390EB1C-5D8C-574A-9A0C-9C5DFF47836D}"/>
              </a:ext>
            </a:extLst>
          </p:cNvPr>
          <p:cNvSpPr>
            <a:spLocks noGrp="1"/>
          </p:cNvSpPr>
          <p:nvPr>
            <p:ph type="ftr" sz="quarter" idx="11"/>
          </p:nvPr>
        </p:nvSpPr>
        <p:spPr/>
        <p:txBody>
          <a:bodyPr/>
          <a:lstStyle/>
          <a:p>
            <a:r>
              <a:rPr lang="fi-FI"/>
              <a:t>Esittäjä Sukunimi</a:t>
            </a:r>
          </a:p>
        </p:txBody>
      </p:sp>
      <p:sp>
        <p:nvSpPr>
          <p:cNvPr id="7" name="Dian numeron paikkamerkki 6">
            <a:extLst>
              <a:ext uri="{FF2B5EF4-FFF2-40B4-BE49-F238E27FC236}">
                <a16:creationId xmlns:a16="http://schemas.microsoft.com/office/drawing/2014/main" id="{8D212AA1-DE1D-5440-8506-7398C0C3191D}"/>
              </a:ext>
            </a:extLst>
          </p:cNvPr>
          <p:cNvSpPr>
            <a:spLocks noGrp="1"/>
          </p:cNvSpPr>
          <p:nvPr>
            <p:ph type="sldNum" sz="quarter" idx="12"/>
          </p:nvPr>
        </p:nvSpPr>
        <p:spPr/>
        <p:txBody>
          <a:bodyPr/>
          <a:lstStyle/>
          <a:p>
            <a:fld id="{B08B221B-C25A-8542-BD0D-4682CBCFB18A}" type="slidenum">
              <a:rPr lang="fi-FI" smtClean="0"/>
              <a:t>‹#›</a:t>
            </a:fld>
            <a:endParaRPr lang="fi-FI"/>
          </a:p>
        </p:txBody>
      </p:sp>
      <p:sp>
        <p:nvSpPr>
          <p:cNvPr id="4" name="Tekstin paikkamerkki 3">
            <a:extLst>
              <a:ext uri="{FF2B5EF4-FFF2-40B4-BE49-F238E27FC236}">
                <a16:creationId xmlns:a16="http://schemas.microsoft.com/office/drawing/2014/main" id="{DD92E0AD-92D2-4044-BBBA-F2F0EAD1A565}"/>
              </a:ext>
            </a:extLst>
          </p:cNvPr>
          <p:cNvSpPr>
            <a:spLocks noGrp="1"/>
          </p:cNvSpPr>
          <p:nvPr>
            <p:ph type="body" sz="quarter" idx="13"/>
          </p:nvPr>
        </p:nvSpPr>
        <p:spPr>
          <a:xfrm>
            <a:off x="6419850" y="0"/>
            <a:ext cx="5760720" cy="6543674"/>
          </a:xfrm>
          <a:blipFill>
            <a:blip r:embed="rId2"/>
            <a:stretch>
              <a:fillRect/>
            </a:stretch>
          </a:blipFill>
        </p:spPr>
        <p:txBody>
          <a:bodyPr lIns="378000" tIns="972000"/>
          <a:lstStyle>
            <a:lvl1pPr>
              <a:defRPr sz="45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grpSp>
        <p:nvGrpSpPr>
          <p:cNvPr id="32" name="Ryhmä 31">
            <a:extLst>
              <a:ext uri="{FF2B5EF4-FFF2-40B4-BE49-F238E27FC236}">
                <a16:creationId xmlns:a16="http://schemas.microsoft.com/office/drawing/2014/main" id="{54990850-02D8-BC4D-9C51-5176AF34950D}"/>
              </a:ext>
            </a:extLst>
          </p:cNvPr>
          <p:cNvGrpSpPr/>
          <p:nvPr userDrawn="1"/>
        </p:nvGrpSpPr>
        <p:grpSpPr>
          <a:xfrm>
            <a:off x="-2" y="962"/>
            <a:ext cx="324000" cy="6543876"/>
            <a:chOff x="-2" y="962"/>
            <a:chExt cx="324000" cy="6543876"/>
          </a:xfrm>
        </p:grpSpPr>
        <p:sp>
          <p:nvSpPr>
            <p:cNvPr id="33" name="Freeform 81">
              <a:extLst>
                <a:ext uri="{FF2B5EF4-FFF2-40B4-BE49-F238E27FC236}">
                  <a16:creationId xmlns:a16="http://schemas.microsoft.com/office/drawing/2014/main" id="{D574EC04-D755-7D46-8D79-BEA68D29302B}"/>
                </a:ext>
              </a:extLst>
            </p:cNvPr>
            <p:cNvSpPr>
              <a:spLocks noChangeArrowheads="1"/>
            </p:cNvSpPr>
            <p:nvPr userDrawn="1"/>
          </p:nvSpPr>
          <p:spPr bwMode="auto">
            <a:xfrm>
              <a:off x="-2" y="96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9D5D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4" name="Freeform 81">
              <a:extLst>
                <a:ext uri="{FF2B5EF4-FFF2-40B4-BE49-F238E27FC236}">
                  <a16:creationId xmlns:a16="http://schemas.microsoft.com/office/drawing/2014/main" id="{6A0130CD-2E72-F54F-BC38-98FC0048A7B9}"/>
                </a:ext>
              </a:extLst>
            </p:cNvPr>
            <p:cNvSpPr>
              <a:spLocks noChangeArrowheads="1"/>
            </p:cNvSpPr>
            <p:nvPr userDrawn="1"/>
          </p:nvSpPr>
          <p:spPr bwMode="auto">
            <a:xfrm>
              <a:off x="-2" y="625683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D98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5" name="Freeform 81">
              <a:extLst>
                <a:ext uri="{FF2B5EF4-FFF2-40B4-BE49-F238E27FC236}">
                  <a16:creationId xmlns:a16="http://schemas.microsoft.com/office/drawing/2014/main" id="{EAE0C3C4-04F0-E748-9CE8-566350F10929}"/>
                </a:ext>
              </a:extLst>
            </p:cNvPr>
            <p:cNvSpPr>
              <a:spLocks noChangeArrowheads="1"/>
            </p:cNvSpPr>
            <p:nvPr userDrawn="1"/>
          </p:nvSpPr>
          <p:spPr bwMode="auto">
            <a:xfrm>
              <a:off x="-2" y="597248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49C2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6" name="Freeform 81">
              <a:extLst>
                <a:ext uri="{FF2B5EF4-FFF2-40B4-BE49-F238E27FC236}">
                  <a16:creationId xmlns:a16="http://schemas.microsoft.com/office/drawing/2014/main" id="{333E6F66-E01F-874B-9691-3A4F86F7EE13}"/>
                </a:ext>
              </a:extLst>
            </p:cNvPr>
            <p:cNvSpPr>
              <a:spLocks noChangeArrowheads="1"/>
            </p:cNvSpPr>
            <p:nvPr userDrawn="1"/>
          </p:nvSpPr>
          <p:spPr bwMode="auto">
            <a:xfrm>
              <a:off x="-2" y="569134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E84B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7" name="Freeform 81">
              <a:extLst>
                <a:ext uri="{FF2B5EF4-FFF2-40B4-BE49-F238E27FC236}">
                  <a16:creationId xmlns:a16="http://schemas.microsoft.com/office/drawing/2014/main" id="{82CBAA08-6953-8445-B0F0-7DA94E4EBBE0}"/>
                </a:ext>
              </a:extLst>
            </p:cNvPr>
            <p:cNvSpPr>
              <a:spLocks noChangeArrowheads="1"/>
            </p:cNvSpPr>
            <p:nvPr userDrawn="1"/>
          </p:nvSpPr>
          <p:spPr bwMode="auto">
            <a:xfrm>
              <a:off x="-2" y="540376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74C9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8" name="Freeform 81">
              <a:extLst>
                <a:ext uri="{FF2B5EF4-FFF2-40B4-BE49-F238E27FC236}">
                  <a16:creationId xmlns:a16="http://schemas.microsoft.com/office/drawing/2014/main" id="{01DE1DA4-68D0-B347-B00E-4539BF4BEEAD}"/>
                </a:ext>
              </a:extLst>
            </p:cNvPr>
            <p:cNvSpPr>
              <a:spLocks noChangeArrowheads="1"/>
            </p:cNvSpPr>
            <p:nvPr userDrawn="1"/>
          </p:nvSpPr>
          <p:spPr bwMode="auto">
            <a:xfrm>
              <a:off x="-2" y="511940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9BD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39" name="Freeform 81">
              <a:extLst>
                <a:ext uri="{FF2B5EF4-FFF2-40B4-BE49-F238E27FC236}">
                  <a16:creationId xmlns:a16="http://schemas.microsoft.com/office/drawing/2014/main" id="{62C129F9-9F4A-3941-ABA2-FA83B4120A09}"/>
                </a:ext>
              </a:extLst>
            </p:cNvPr>
            <p:cNvSpPr>
              <a:spLocks noChangeArrowheads="1"/>
            </p:cNvSpPr>
            <p:nvPr userDrawn="1"/>
          </p:nvSpPr>
          <p:spPr bwMode="auto">
            <a:xfrm>
              <a:off x="-2" y="483504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CC63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0" name="Freeform 81">
              <a:extLst>
                <a:ext uri="{FF2B5EF4-FFF2-40B4-BE49-F238E27FC236}">
                  <a16:creationId xmlns:a16="http://schemas.microsoft.com/office/drawing/2014/main" id="{B17D8C2F-7FFB-BB45-96B6-D1E7CF1547E7}"/>
                </a:ext>
              </a:extLst>
            </p:cNvPr>
            <p:cNvSpPr>
              <a:spLocks noChangeArrowheads="1"/>
            </p:cNvSpPr>
            <p:nvPr userDrawn="1"/>
          </p:nvSpPr>
          <p:spPr bwMode="auto">
            <a:xfrm>
              <a:off x="-2" y="455069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C0E2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1" name="Freeform 81">
              <a:extLst>
                <a:ext uri="{FF2B5EF4-FFF2-40B4-BE49-F238E27FC236}">
                  <a16:creationId xmlns:a16="http://schemas.microsoft.com/office/drawing/2014/main" id="{064F4561-0A2C-5B4D-B027-7B5FDDB73D05}"/>
                </a:ext>
              </a:extLst>
            </p:cNvPr>
            <p:cNvSpPr>
              <a:spLocks noChangeArrowheads="1"/>
            </p:cNvSpPr>
            <p:nvPr userDrawn="1"/>
          </p:nvSpPr>
          <p:spPr bwMode="auto">
            <a:xfrm>
              <a:off x="-2" y="426633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3C1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2" name="Freeform 81">
              <a:extLst>
                <a:ext uri="{FF2B5EF4-FFF2-40B4-BE49-F238E27FC236}">
                  <a16:creationId xmlns:a16="http://schemas.microsoft.com/office/drawing/2014/main" id="{CF832FFD-CD98-034B-A305-F07041EE74E8}"/>
                </a:ext>
              </a:extLst>
            </p:cNvPr>
            <p:cNvSpPr>
              <a:spLocks noChangeArrowheads="1"/>
            </p:cNvSpPr>
            <p:nvPr userDrawn="1"/>
          </p:nvSpPr>
          <p:spPr bwMode="auto">
            <a:xfrm>
              <a:off x="-2" y="398197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533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3" name="Freeform 81">
              <a:extLst>
                <a:ext uri="{FF2B5EF4-FFF2-40B4-BE49-F238E27FC236}">
                  <a16:creationId xmlns:a16="http://schemas.microsoft.com/office/drawing/2014/main" id="{9AC18908-DBBA-AA4B-A2AD-668A33DBF70E}"/>
                </a:ext>
              </a:extLst>
            </p:cNvPr>
            <p:cNvSpPr>
              <a:spLocks noChangeArrowheads="1"/>
            </p:cNvSpPr>
            <p:nvPr userDrawn="1"/>
          </p:nvSpPr>
          <p:spPr bwMode="auto">
            <a:xfrm>
              <a:off x="-2" y="369761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83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4" name="Freeform 81">
              <a:extLst>
                <a:ext uri="{FF2B5EF4-FFF2-40B4-BE49-F238E27FC236}">
                  <a16:creationId xmlns:a16="http://schemas.microsoft.com/office/drawing/2014/main" id="{CED408B5-DB49-B840-8DD6-34A48660D8C3}"/>
                </a:ext>
              </a:extLst>
            </p:cNvPr>
            <p:cNvSpPr>
              <a:spLocks noChangeArrowheads="1"/>
            </p:cNvSpPr>
            <p:nvPr userDrawn="1"/>
          </p:nvSpPr>
          <p:spPr bwMode="auto">
            <a:xfrm>
              <a:off x="-2" y="341325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27B7C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5" name="Freeform 81">
              <a:extLst>
                <a:ext uri="{FF2B5EF4-FFF2-40B4-BE49-F238E27FC236}">
                  <a16:creationId xmlns:a16="http://schemas.microsoft.com/office/drawing/2014/main" id="{A33B5CBA-D1CE-CE4C-9CF2-0E06B523E17A}"/>
                </a:ext>
              </a:extLst>
            </p:cNvPr>
            <p:cNvSpPr>
              <a:spLocks noChangeArrowheads="1"/>
            </p:cNvSpPr>
            <p:nvPr userDrawn="1"/>
          </p:nvSpPr>
          <p:spPr bwMode="auto">
            <a:xfrm>
              <a:off x="-2" y="312890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E6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6" name="Freeform 81">
              <a:extLst>
                <a:ext uri="{FF2B5EF4-FFF2-40B4-BE49-F238E27FC236}">
                  <a16:creationId xmlns:a16="http://schemas.microsoft.com/office/drawing/2014/main" id="{F29F8992-7DA5-E043-8C1D-FE2439E57433}"/>
                </a:ext>
              </a:extLst>
            </p:cNvPr>
            <p:cNvSpPr>
              <a:spLocks noChangeArrowheads="1"/>
            </p:cNvSpPr>
            <p:nvPr userDrawn="1"/>
          </p:nvSpPr>
          <p:spPr bwMode="auto">
            <a:xfrm>
              <a:off x="-2" y="284454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DCDD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7" name="Freeform 81">
              <a:extLst>
                <a:ext uri="{FF2B5EF4-FFF2-40B4-BE49-F238E27FC236}">
                  <a16:creationId xmlns:a16="http://schemas.microsoft.com/office/drawing/2014/main" id="{B09EB1EA-85C2-2749-B5D1-B0CCAEF24801}"/>
                </a:ext>
              </a:extLst>
            </p:cNvPr>
            <p:cNvSpPr>
              <a:spLocks noChangeArrowheads="1"/>
            </p:cNvSpPr>
            <p:nvPr userDrawn="1"/>
          </p:nvSpPr>
          <p:spPr bwMode="auto">
            <a:xfrm>
              <a:off x="-2" y="256018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8B4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8" name="Freeform 81">
              <a:extLst>
                <a:ext uri="{FF2B5EF4-FFF2-40B4-BE49-F238E27FC236}">
                  <a16:creationId xmlns:a16="http://schemas.microsoft.com/office/drawing/2014/main" id="{5721612B-D999-BA49-9680-D417B13132AB}"/>
                </a:ext>
              </a:extLst>
            </p:cNvPr>
            <p:cNvSpPr>
              <a:spLocks noChangeArrowheads="1"/>
            </p:cNvSpPr>
            <p:nvPr userDrawn="1"/>
          </p:nvSpPr>
          <p:spPr bwMode="auto">
            <a:xfrm>
              <a:off x="-2" y="227582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E019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49" name="Freeform 81">
              <a:extLst>
                <a:ext uri="{FF2B5EF4-FFF2-40B4-BE49-F238E27FC236}">
                  <a16:creationId xmlns:a16="http://schemas.microsoft.com/office/drawing/2014/main" id="{599C8F0E-5A71-8B42-B618-0C09C1B031CB}"/>
                </a:ext>
              </a:extLst>
            </p:cNvPr>
            <p:cNvSpPr>
              <a:spLocks noChangeArrowheads="1"/>
            </p:cNvSpPr>
            <p:nvPr userDrawn="1"/>
          </p:nvSpPr>
          <p:spPr bwMode="auto">
            <a:xfrm>
              <a:off x="-2" y="199146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935FA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0" name="Freeform 81">
              <a:extLst>
                <a:ext uri="{FF2B5EF4-FFF2-40B4-BE49-F238E27FC236}">
                  <a16:creationId xmlns:a16="http://schemas.microsoft.com/office/drawing/2014/main" id="{CA373E6D-6F42-874C-AD3A-5ECBF7DDCA78}"/>
                </a:ext>
              </a:extLst>
            </p:cNvPr>
            <p:cNvSpPr>
              <a:spLocks noChangeArrowheads="1"/>
            </p:cNvSpPr>
            <p:nvPr userDrawn="1"/>
          </p:nvSpPr>
          <p:spPr bwMode="auto">
            <a:xfrm>
              <a:off x="-2" y="170711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0084C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1" name="Freeform 81">
              <a:extLst>
                <a:ext uri="{FF2B5EF4-FFF2-40B4-BE49-F238E27FC236}">
                  <a16:creationId xmlns:a16="http://schemas.microsoft.com/office/drawing/2014/main" id="{0C06608F-8A04-394B-AD49-5463089961F2}"/>
                </a:ext>
              </a:extLst>
            </p:cNvPr>
            <p:cNvSpPr>
              <a:spLocks noChangeArrowheads="1"/>
            </p:cNvSpPr>
            <p:nvPr userDrawn="1"/>
          </p:nvSpPr>
          <p:spPr bwMode="auto">
            <a:xfrm>
              <a:off x="-2" y="1422752"/>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C0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2" name="Freeform 81">
              <a:extLst>
                <a:ext uri="{FF2B5EF4-FFF2-40B4-BE49-F238E27FC236}">
                  <a16:creationId xmlns:a16="http://schemas.microsoft.com/office/drawing/2014/main" id="{06E10E2D-E837-7B40-893F-C3C01721687B}"/>
                </a:ext>
              </a:extLst>
            </p:cNvPr>
            <p:cNvSpPr>
              <a:spLocks noChangeArrowheads="1"/>
            </p:cNvSpPr>
            <p:nvPr userDrawn="1"/>
          </p:nvSpPr>
          <p:spPr bwMode="auto">
            <a:xfrm>
              <a:off x="-2" y="1138394"/>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A3093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3" name="Freeform 81">
              <a:extLst>
                <a:ext uri="{FF2B5EF4-FFF2-40B4-BE49-F238E27FC236}">
                  <a16:creationId xmlns:a16="http://schemas.microsoft.com/office/drawing/2014/main" id="{E9BD10FD-419A-E742-AC76-F1D11020989E}"/>
                </a:ext>
              </a:extLst>
            </p:cNvPr>
            <p:cNvSpPr>
              <a:spLocks noChangeArrowheads="1"/>
            </p:cNvSpPr>
            <p:nvPr userDrawn="1"/>
          </p:nvSpPr>
          <p:spPr bwMode="auto">
            <a:xfrm>
              <a:off x="-2" y="854036"/>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18B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4" name="Freeform 81">
              <a:extLst>
                <a:ext uri="{FF2B5EF4-FFF2-40B4-BE49-F238E27FC236}">
                  <a16:creationId xmlns:a16="http://schemas.microsoft.com/office/drawing/2014/main" id="{7B4E924B-2062-694B-A008-8AF4A9CF537F}"/>
                </a:ext>
              </a:extLst>
            </p:cNvPr>
            <p:cNvSpPr>
              <a:spLocks noChangeArrowheads="1"/>
            </p:cNvSpPr>
            <p:nvPr userDrawn="1"/>
          </p:nvSpPr>
          <p:spPr bwMode="auto">
            <a:xfrm>
              <a:off x="-2" y="569678"/>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FFCF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sp>
          <p:nvSpPr>
            <p:cNvPr id="55" name="Freeform 81">
              <a:extLst>
                <a:ext uri="{FF2B5EF4-FFF2-40B4-BE49-F238E27FC236}">
                  <a16:creationId xmlns:a16="http://schemas.microsoft.com/office/drawing/2014/main" id="{A9E0655B-9447-0D49-9E82-6440411516AC}"/>
                </a:ext>
              </a:extLst>
            </p:cNvPr>
            <p:cNvSpPr>
              <a:spLocks noChangeArrowheads="1"/>
            </p:cNvSpPr>
            <p:nvPr userDrawn="1"/>
          </p:nvSpPr>
          <p:spPr bwMode="auto">
            <a:xfrm>
              <a:off x="-2" y="285320"/>
              <a:ext cx="324000" cy="288000"/>
            </a:xfrm>
            <a:custGeom>
              <a:avLst/>
              <a:gdLst>
                <a:gd name="T0" fmla="*/ 365 w 730"/>
                <a:gd name="T1" fmla="*/ 649 h 650"/>
                <a:gd name="T2" fmla="*/ 0 w 730"/>
                <a:gd name="T3" fmla="*/ 649 h 650"/>
                <a:gd name="T4" fmla="*/ 0 w 730"/>
                <a:gd name="T5" fmla="*/ 0 h 650"/>
                <a:gd name="T6" fmla="*/ 729 w 730"/>
                <a:gd name="T7" fmla="*/ 0 h 650"/>
                <a:gd name="T8" fmla="*/ 729 w 730"/>
                <a:gd name="T9" fmla="*/ 649 h 650"/>
                <a:gd name="T10" fmla="*/ 365 w 730"/>
                <a:gd name="T11" fmla="*/ 649 h 650"/>
              </a:gdLst>
              <a:ahLst/>
              <a:cxnLst>
                <a:cxn ang="0">
                  <a:pos x="T0" y="T1"/>
                </a:cxn>
                <a:cxn ang="0">
                  <a:pos x="T2" y="T3"/>
                </a:cxn>
                <a:cxn ang="0">
                  <a:pos x="T4" y="T5"/>
                </a:cxn>
                <a:cxn ang="0">
                  <a:pos x="T6" y="T7"/>
                </a:cxn>
                <a:cxn ang="0">
                  <a:pos x="T8" y="T9"/>
                </a:cxn>
                <a:cxn ang="0">
                  <a:pos x="T10" y="T11"/>
                </a:cxn>
              </a:cxnLst>
              <a:rect l="0" t="0" r="r" b="b"/>
              <a:pathLst>
                <a:path w="730" h="650">
                  <a:moveTo>
                    <a:pt x="365" y="649"/>
                  </a:moveTo>
                  <a:lnTo>
                    <a:pt x="0" y="649"/>
                  </a:lnTo>
                  <a:lnTo>
                    <a:pt x="0" y="0"/>
                  </a:lnTo>
                  <a:lnTo>
                    <a:pt x="729" y="0"/>
                  </a:lnTo>
                  <a:lnTo>
                    <a:pt x="729" y="649"/>
                  </a:lnTo>
                  <a:lnTo>
                    <a:pt x="365" y="649"/>
                  </a:lnTo>
                </a:path>
              </a:pathLst>
            </a:custGeom>
            <a:solidFill>
              <a:srgbClr val="6A7A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lvl="0"/>
              <a:endParaRPr lang="fi-FI" b="0" i="0">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136577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7.svg"/><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6.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29"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28" Type="http://schemas.openxmlformats.org/officeDocument/2006/relationships/image" Target="../media/image9.sv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svg"/><Relationship Id="rId27" Type="http://schemas.openxmlformats.org/officeDocument/2006/relationships/image" Target="../media/image8.png"/><Relationship Id="rId30" Type="http://schemas.openxmlformats.org/officeDocument/2006/relationships/image" Target="../media/image11.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CFC"/>
        </a:solidFill>
        <a:effectLst/>
      </p:bgPr>
    </p:bg>
    <p:spTree>
      <p:nvGrpSpPr>
        <p:cNvPr id="1" name=""/>
        <p:cNvGrpSpPr/>
        <p:nvPr/>
      </p:nvGrpSpPr>
      <p:grpSpPr>
        <a:xfrm>
          <a:off x="0" y="0"/>
          <a:ext cx="0" cy="0"/>
          <a:chOff x="0" y="0"/>
          <a:chExt cx="0" cy="0"/>
        </a:xfrm>
      </p:grpSpPr>
      <p:sp>
        <p:nvSpPr>
          <p:cNvPr id="144" name="Suorakulmio 143">
            <a:extLst>
              <a:ext uri="{FF2B5EF4-FFF2-40B4-BE49-F238E27FC236}">
                <a16:creationId xmlns:a16="http://schemas.microsoft.com/office/drawing/2014/main" id="{2E20500C-57C6-F441-8BF3-6AFFA69EABAD}"/>
              </a:ext>
            </a:extLst>
          </p:cNvPr>
          <p:cNvSpPr/>
          <p:nvPr userDrawn="1"/>
        </p:nvSpPr>
        <p:spPr>
          <a:xfrm>
            <a:off x="0" y="6544637"/>
            <a:ext cx="12192000" cy="313363"/>
          </a:xfrm>
          <a:prstGeom prst="rect">
            <a:avLst/>
          </a:prstGeom>
          <a:solidFill>
            <a:srgbClr val="FCFCFC"/>
          </a:solidFill>
          <a:ln w="0">
            <a:solidFill>
              <a:srgbClr val="FCF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on paikkamerkki 1">
            <a:extLst>
              <a:ext uri="{FF2B5EF4-FFF2-40B4-BE49-F238E27FC236}">
                <a16:creationId xmlns:a16="http://schemas.microsoft.com/office/drawing/2014/main" id="{98123D78-7A27-C44D-9B5C-4F4A6CDE44F6}"/>
              </a:ext>
            </a:extLst>
          </p:cNvPr>
          <p:cNvSpPr>
            <a:spLocks noGrp="1"/>
          </p:cNvSpPr>
          <p:nvPr>
            <p:ph type="title"/>
          </p:nvPr>
        </p:nvSpPr>
        <p:spPr>
          <a:xfrm>
            <a:off x="695326" y="285320"/>
            <a:ext cx="10801348" cy="1306943"/>
          </a:xfrm>
          <a:prstGeom prst="rect">
            <a:avLst/>
          </a:prstGeom>
        </p:spPr>
        <p:txBody>
          <a:bodyPr vert="horz" lIns="0" tIns="0" rIns="0" bIns="0" rtlCol="0" anchor="b">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420966C2-6E23-7249-8506-6BF7042892FF}"/>
              </a:ext>
            </a:extLst>
          </p:cNvPr>
          <p:cNvSpPr>
            <a:spLocks noGrp="1"/>
          </p:cNvSpPr>
          <p:nvPr>
            <p:ph type="body" idx="1"/>
          </p:nvPr>
        </p:nvSpPr>
        <p:spPr>
          <a:xfrm>
            <a:off x="695326" y="1810524"/>
            <a:ext cx="10801347" cy="4426764"/>
          </a:xfrm>
          <a:prstGeom prst="rect">
            <a:avLst/>
          </a:prstGeom>
        </p:spPr>
        <p:txBody>
          <a:bodyPr vert="horz" lIns="0" tIns="0" rIns="0" bIns="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38E231D-D27A-B94F-AEC6-9A8EAFB92E4D}"/>
              </a:ext>
            </a:extLst>
          </p:cNvPr>
          <p:cNvSpPr>
            <a:spLocks noGrp="1"/>
          </p:cNvSpPr>
          <p:nvPr>
            <p:ph type="dt" sz="half" idx="2"/>
          </p:nvPr>
        </p:nvSpPr>
        <p:spPr>
          <a:xfrm>
            <a:off x="10633075" y="6543675"/>
            <a:ext cx="863598"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fld id="{CE595775-F7C3-4491-A80B-F7A7D108446D}" type="datetime1">
              <a:rPr lang="fi-FI" smtClean="0"/>
              <a:t>6.9.2024</a:t>
            </a:fld>
            <a:endParaRPr lang="fi-FI"/>
          </a:p>
        </p:txBody>
      </p:sp>
      <p:sp>
        <p:nvSpPr>
          <p:cNvPr id="5" name="Alatunnisteen paikkamerkki 4">
            <a:extLst>
              <a:ext uri="{FF2B5EF4-FFF2-40B4-BE49-F238E27FC236}">
                <a16:creationId xmlns:a16="http://schemas.microsoft.com/office/drawing/2014/main" id="{6EC8CA10-2194-CF43-9053-7A46969B6286}"/>
              </a:ext>
            </a:extLst>
          </p:cNvPr>
          <p:cNvSpPr>
            <a:spLocks noGrp="1"/>
          </p:cNvSpPr>
          <p:nvPr>
            <p:ph type="ftr" sz="quarter" idx="3"/>
          </p:nvPr>
        </p:nvSpPr>
        <p:spPr>
          <a:xfrm>
            <a:off x="8434663" y="6543675"/>
            <a:ext cx="2198412"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fi-FI"/>
              <a:t>Esittäjä Sukunimi</a:t>
            </a:r>
          </a:p>
        </p:txBody>
      </p:sp>
      <p:sp>
        <p:nvSpPr>
          <p:cNvPr id="6" name="Dian numeron paikkamerkki 5">
            <a:extLst>
              <a:ext uri="{FF2B5EF4-FFF2-40B4-BE49-F238E27FC236}">
                <a16:creationId xmlns:a16="http://schemas.microsoft.com/office/drawing/2014/main" id="{9DB57F09-BDAA-0644-9FFF-5F2E767728C3}"/>
              </a:ext>
            </a:extLst>
          </p:cNvPr>
          <p:cNvSpPr>
            <a:spLocks noGrp="1"/>
          </p:cNvSpPr>
          <p:nvPr>
            <p:ph type="sldNum" sz="quarter" idx="4"/>
          </p:nvPr>
        </p:nvSpPr>
        <p:spPr>
          <a:xfrm>
            <a:off x="11496675" y="6543675"/>
            <a:ext cx="540953" cy="313363"/>
          </a:xfrm>
          <a:prstGeom prst="rect">
            <a:avLst/>
          </a:prstGeom>
        </p:spPr>
        <p:txBody>
          <a:bodyPr vert="horz" lIns="0" tIns="0" rIns="0" bIns="0" rtlCol="0" anchor="ctr"/>
          <a:lstStyle>
            <a:lvl1pPr algn="r">
              <a:defRPr sz="1000" b="0" i="0" kern="800" spc="10" baseline="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fld id="{B08B221B-C25A-8542-BD0D-4682CBCFB18A}" type="slidenum">
              <a:rPr lang="fi-FI" smtClean="0"/>
              <a:pPr/>
              <a:t>‹#›</a:t>
            </a:fld>
            <a:endParaRPr lang="fi-FI"/>
          </a:p>
        </p:txBody>
      </p:sp>
      <p:pic>
        <p:nvPicPr>
          <p:cNvPr id="109" name="Kuva 108">
            <a:extLst>
              <a:ext uri="{FF2B5EF4-FFF2-40B4-BE49-F238E27FC236}">
                <a16:creationId xmlns:a16="http://schemas.microsoft.com/office/drawing/2014/main" id="{2A095A84-5B33-564D-8304-4E0A7585C463}"/>
              </a:ext>
            </a:extLst>
          </p:cNvPr>
          <p:cNvPicPr>
            <a:picLocks noChangeAspect="1"/>
          </p:cNvPicPr>
          <p:nvPr userDrawn="1"/>
        </p:nvPicPr>
        <p:blipFill>
          <a:blip r:embed="rId20"/>
          <a:stretch>
            <a:fillRect/>
          </a:stretch>
        </p:blipFill>
        <p:spPr>
          <a:xfrm>
            <a:off x="101600" y="6611495"/>
            <a:ext cx="5672667" cy="178066"/>
          </a:xfrm>
          <a:prstGeom prst="rect">
            <a:avLst/>
          </a:prstGeom>
        </p:spPr>
      </p:pic>
      <p:sp>
        <p:nvSpPr>
          <p:cNvPr id="139" name="Alatunnisteen paikkamerkki 4">
            <a:extLst>
              <a:ext uri="{FF2B5EF4-FFF2-40B4-BE49-F238E27FC236}">
                <a16:creationId xmlns:a16="http://schemas.microsoft.com/office/drawing/2014/main" id="{48ACA7D3-6549-684C-8607-CAA1EAB7FCF1}"/>
              </a:ext>
            </a:extLst>
          </p:cNvPr>
          <p:cNvSpPr txBox="1">
            <a:spLocks/>
          </p:cNvSpPr>
          <p:nvPr userDrawn="1"/>
        </p:nvSpPr>
        <p:spPr>
          <a:xfrm>
            <a:off x="6095999" y="6543675"/>
            <a:ext cx="2338663" cy="313363"/>
          </a:xfrm>
          <a:prstGeom prst="rect">
            <a:avLst/>
          </a:prstGeom>
        </p:spPr>
        <p:txBody>
          <a:bodyPr vert="horz" lIns="0" tIns="0" rIns="0" bIns="0" rtlCol="0" anchor="ctr"/>
          <a:lstStyle>
            <a:defPPr>
              <a:defRPr lang="fi-FI"/>
            </a:defPPr>
            <a:lvl1pPr marL="0" algn="r" defTabSz="914400" rtl="0" eaLnBrk="1" latinLnBrk="0" hangingPunct="1">
              <a:defRPr sz="11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i-FI" sz="1000" b="0" kern="800" spc="10" baseline="0" err="1"/>
              <a:t>Taike.fi</a:t>
            </a:r>
            <a:r>
              <a:rPr lang="fi-FI" sz="1000" b="0" kern="800" spc="10" baseline="0"/>
              <a:t>  @</a:t>
            </a:r>
            <a:r>
              <a:rPr lang="fi-FI" sz="1000" b="0" kern="800" spc="10" baseline="0" err="1"/>
              <a:t>taiketweet</a:t>
            </a:r>
            <a:r>
              <a:rPr lang="fi-FI" sz="1000" b="0" kern="800" spc="10" baseline="0"/>
              <a:t>  @</a:t>
            </a:r>
            <a:r>
              <a:rPr lang="fi-FI" sz="1000" b="0" kern="800" spc="10" baseline="0" err="1"/>
              <a:t>taikegram</a:t>
            </a:r>
            <a:endParaRPr lang="fi-FI" sz="1000" b="0" kern="800" spc="10" baseline="0"/>
          </a:p>
        </p:txBody>
      </p:sp>
    </p:spTree>
    <p:extLst>
      <p:ext uri="{BB962C8B-B14F-4D97-AF65-F5344CB8AC3E}">
        <p14:creationId xmlns:p14="http://schemas.microsoft.com/office/powerpoint/2010/main" val="118724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7" r:id="rId4"/>
    <p:sldLayoutId id="2147483658" r:id="rId5"/>
    <p:sldLayoutId id="2147483673" r:id="rId6"/>
    <p:sldLayoutId id="2147483672" r:id="rId7"/>
    <p:sldLayoutId id="2147483661" r:id="rId8"/>
    <p:sldLayoutId id="2147483676" r:id="rId9"/>
    <p:sldLayoutId id="2147483667" r:id="rId10"/>
    <p:sldLayoutId id="2147483675" r:id="rId11"/>
    <p:sldLayoutId id="2147483677" r:id="rId12"/>
    <p:sldLayoutId id="2147483664" r:id="rId13"/>
    <p:sldLayoutId id="2147483669" r:id="rId14"/>
    <p:sldLayoutId id="2147483665" r:id="rId15"/>
    <p:sldLayoutId id="2147483670" r:id="rId16"/>
    <p:sldLayoutId id="2147483674" r:id="rId17"/>
    <p:sldLayoutId id="2147483671" r:id="rId18"/>
  </p:sldLayoutIdLst>
  <p:hf hdr="0" ftr="0"/>
  <p:txStyles>
    <p:titleStyle>
      <a:lvl1pPr algn="l" defTabSz="914400" rtl="0" eaLnBrk="1" latinLnBrk="0" hangingPunct="1">
        <a:lnSpc>
          <a:spcPts val="5000"/>
        </a:lnSpc>
        <a:spcBef>
          <a:spcPct val="0"/>
        </a:spcBef>
        <a:buNone/>
        <a:defRPr sz="4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182563" indent="-182563" algn="l" defTabSz="914400" rtl="0" eaLnBrk="1" latinLnBrk="0" hangingPunct="1">
        <a:lnSpc>
          <a:spcPct val="90000"/>
        </a:lnSpc>
        <a:spcBef>
          <a:spcPts val="1000"/>
        </a:spcBef>
        <a:buFontTx/>
        <a:buBlip>
          <a:blip r:embed="rId21">
            <a:extLst>
              <a:ext uri="{96DAC541-7B7A-43D3-8B79-37D633B846F1}">
                <asvg:svgBlip xmlns:asvg="http://schemas.microsoft.com/office/drawing/2016/SVG/main" r:embed="rId22"/>
              </a:ext>
            </a:extLst>
          </a:blip>
        </a:buBlip>
        <a:tabLst/>
        <a:defRPr sz="32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319088" indent="-179388" algn="l" defTabSz="914400" rtl="0" eaLnBrk="1" latinLnBrk="0" hangingPunct="1">
        <a:lnSpc>
          <a:spcPct val="90000"/>
        </a:lnSpc>
        <a:spcBef>
          <a:spcPts val="500"/>
        </a:spcBef>
        <a:buSzPct val="120000"/>
        <a:buFontTx/>
        <a:buBlip>
          <a:blip r:embed="rId23">
            <a:extLst>
              <a:ext uri="{96DAC541-7B7A-43D3-8B79-37D633B846F1}">
                <asvg:svgBlip xmlns:asvg="http://schemas.microsoft.com/office/drawing/2016/SVG/main" r:embed="rId24"/>
              </a:ext>
            </a:extLst>
          </a:blip>
        </a:buBlip>
        <a:tabLst/>
        <a:defRPr sz="30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488950" indent="-217488" algn="l" defTabSz="914400" rtl="0" eaLnBrk="1" latinLnBrk="0" hangingPunct="1">
        <a:lnSpc>
          <a:spcPct val="90000"/>
        </a:lnSpc>
        <a:spcBef>
          <a:spcPts val="500"/>
        </a:spcBef>
        <a:buSzPct val="120000"/>
        <a:buFontTx/>
        <a:buBlip>
          <a:blip r:embed="rId25">
            <a:extLst>
              <a:ext uri="{96DAC541-7B7A-43D3-8B79-37D633B846F1}">
                <asvg:svgBlip xmlns:asvg="http://schemas.microsoft.com/office/drawing/2016/SVG/main" r:embed="rId26"/>
              </a:ext>
            </a:extLst>
          </a:blip>
        </a:buBlip>
        <a:tabLst/>
        <a:defRPr sz="2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630238" indent="-227013" algn="l" defTabSz="914400" rtl="0" eaLnBrk="1" latinLnBrk="0" hangingPunct="1">
        <a:lnSpc>
          <a:spcPct val="90000"/>
        </a:lnSpc>
        <a:spcBef>
          <a:spcPts val="500"/>
        </a:spcBef>
        <a:buSzPct val="120000"/>
        <a:buFontTx/>
        <a:buBlip>
          <a:blip r:embed="rId27">
            <a:extLst>
              <a:ext uri="{96DAC541-7B7A-43D3-8B79-37D633B846F1}">
                <asvg:svgBlip xmlns:asvg="http://schemas.microsoft.com/office/drawing/2016/SVG/main" r:embed="rId28"/>
              </a:ext>
            </a:extLst>
          </a:blip>
        </a:buBlip>
        <a:tabLst/>
        <a:defRPr sz="21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846000" indent="-266400" algn="l" defTabSz="914400" rtl="0" eaLnBrk="1" latinLnBrk="0" hangingPunct="1">
        <a:lnSpc>
          <a:spcPct val="90000"/>
        </a:lnSpc>
        <a:spcBef>
          <a:spcPts val="500"/>
        </a:spcBef>
        <a:buSzPct val="120000"/>
        <a:buFontTx/>
        <a:buBlip>
          <a:blip r:embed="rId29">
            <a:extLst>
              <a:ext uri="{96DAC541-7B7A-43D3-8B79-37D633B846F1}">
                <asvg:svgBlip xmlns:asvg="http://schemas.microsoft.com/office/drawing/2016/SVG/main" r:embed="rId30"/>
              </a:ext>
            </a:extLst>
          </a:blip>
        </a:buBlip>
        <a:tabLst/>
        <a:defRPr sz="16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92" userDrawn="1">
          <p15:clr>
            <a:srgbClr val="F26B43"/>
          </p15:clr>
        </p15:guide>
        <p15:guide id="2" pos="3840" userDrawn="1">
          <p15:clr>
            <a:srgbClr val="F26B43"/>
          </p15:clr>
        </p15:guide>
        <p15:guide id="3" pos="7242" userDrawn="1">
          <p15:clr>
            <a:srgbClr val="F26B43"/>
          </p15:clr>
        </p15:guide>
        <p15:guide id="4" pos="199" userDrawn="1">
          <p15:clr>
            <a:srgbClr val="F26B43"/>
          </p15:clr>
        </p15:guide>
        <p15:guide id="5" orient="horz" pos="4122" userDrawn="1">
          <p15:clr>
            <a:srgbClr val="F26B43"/>
          </p15:clr>
        </p15:guide>
        <p15:guide id="6" pos="438" userDrawn="1">
          <p15:clr>
            <a:srgbClr val="F26B43"/>
          </p15:clr>
        </p15:guide>
        <p15:guide id="7" orient="horz" pos="1003" userDrawn="1">
          <p15:clr>
            <a:srgbClr val="F26B43"/>
          </p15:clr>
        </p15:guide>
        <p15:guide id="8" orient="horz" pos="178" userDrawn="1">
          <p15:clr>
            <a:srgbClr val="F26B43"/>
          </p15:clr>
        </p15:guide>
        <p15:guide id="9" orient="horz" pos="3929" userDrawn="1">
          <p15:clr>
            <a:srgbClr val="F26B43"/>
          </p15:clr>
        </p15:guide>
        <p15:guide id="10" pos="6698" userDrawn="1">
          <p15:clr>
            <a:srgbClr val="F26B43"/>
          </p15:clr>
        </p15:guide>
        <p15:guide id="11" pos="3636" userDrawn="1">
          <p15:clr>
            <a:srgbClr val="F26B43"/>
          </p15:clr>
        </p15:guide>
        <p15:guide id="12" orient="horz" pos="1139" userDrawn="1">
          <p15:clr>
            <a:srgbClr val="F26B43"/>
          </p15:clr>
        </p15:guide>
        <p15:guide id="13" pos="4044" userDrawn="1">
          <p15:clr>
            <a:srgbClr val="F26B43"/>
          </p15:clr>
        </p15:guide>
        <p15:guide id="14" pos="3738" userDrawn="1">
          <p15:clr>
            <a:srgbClr val="F26B43"/>
          </p15:clr>
        </p15:guide>
        <p15:guide id="15" pos="394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7914147B-DA6E-9F4E-896F-E7E5A810FA10}"/>
              </a:ext>
            </a:extLst>
          </p:cNvPr>
          <p:cNvSpPr>
            <a:spLocks noGrp="1"/>
          </p:cNvSpPr>
          <p:nvPr>
            <p:ph type="ctrTitle"/>
          </p:nvPr>
        </p:nvSpPr>
        <p:spPr>
          <a:xfrm>
            <a:off x="695325" y="282575"/>
            <a:ext cx="9937751" cy="3038475"/>
          </a:xfrm>
        </p:spPr>
        <p:txBody>
          <a:bodyPr anchor="b">
            <a:normAutofit/>
          </a:bodyPr>
          <a:lstStyle/>
          <a:p>
            <a:r>
              <a:rPr lang="fi-FI" dirty="0"/>
              <a:t>Info briefing on changes to Taike’s discretionary government grants</a:t>
            </a:r>
          </a:p>
        </p:txBody>
      </p:sp>
      <p:sp>
        <p:nvSpPr>
          <p:cNvPr id="42" name="Subtitle 2">
            <a:extLst>
              <a:ext uri="{FF2B5EF4-FFF2-40B4-BE49-F238E27FC236}">
                <a16:creationId xmlns:a16="http://schemas.microsoft.com/office/drawing/2014/main" id="{8FA58B14-1791-26D3-0B9D-8427C02976C4}"/>
              </a:ext>
            </a:extLst>
          </p:cNvPr>
          <p:cNvSpPr>
            <a:spLocks noGrp="1"/>
          </p:cNvSpPr>
          <p:nvPr>
            <p:ph type="subTitle" idx="1"/>
          </p:nvPr>
        </p:nvSpPr>
        <p:spPr>
          <a:xfrm>
            <a:off x="695326" y="3608388"/>
            <a:ext cx="9937750" cy="2635095"/>
          </a:xfrm>
        </p:spPr>
        <p:txBody>
          <a:bodyPr/>
          <a:lstStyle/>
          <a:p>
            <a:r>
              <a:rPr lang="en-US" dirty="0"/>
              <a:t>6.9.2024</a:t>
            </a:r>
          </a:p>
        </p:txBody>
      </p:sp>
      <p:sp>
        <p:nvSpPr>
          <p:cNvPr id="33" name="Päivämäärän paikkamerkki 32">
            <a:extLst>
              <a:ext uri="{FF2B5EF4-FFF2-40B4-BE49-F238E27FC236}">
                <a16:creationId xmlns:a16="http://schemas.microsoft.com/office/drawing/2014/main" id="{39C04645-A6A6-C742-ACC4-3EA0411DFD89}"/>
              </a:ext>
            </a:extLst>
          </p:cNvPr>
          <p:cNvSpPr>
            <a:spLocks noGrp="1"/>
          </p:cNvSpPr>
          <p:nvPr>
            <p:ph type="dt" sz="half" idx="10"/>
          </p:nvPr>
        </p:nvSpPr>
        <p:spPr>
          <a:xfrm>
            <a:off x="10633075" y="6543675"/>
            <a:ext cx="863598" cy="313363"/>
          </a:xfrm>
        </p:spPr>
        <p:txBody>
          <a:bodyPr anchor="ctr">
            <a:normAutofit/>
          </a:bodyPr>
          <a:lstStyle/>
          <a:p>
            <a:pPr>
              <a:spcAft>
                <a:spcPts val="600"/>
              </a:spcAft>
            </a:pPr>
            <a:fld id="{33601CF7-4F87-4189-96C3-76F82875CBFB}" type="datetime1">
              <a:rPr lang="fi-FI" smtClean="0"/>
              <a:t>6.9.2024</a:t>
            </a:fld>
            <a:endParaRPr lang="fi-FI"/>
          </a:p>
        </p:txBody>
      </p:sp>
      <p:sp>
        <p:nvSpPr>
          <p:cNvPr id="35" name="Dian numeron paikkamerkki 34">
            <a:extLst>
              <a:ext uri="{FF2B5EF4-FFF2-40B4-BE49-F238E27FC236}">
                <a16:creationId xmlns:a16="http://schemas.microsoft.com/office/drawing/2014/main" id="{490EE401-65C9-0E49-A8C7-A5C2C798F759}"/>
              </a:ext>
            </a:extLst>
          </p:cNvPr>
          <p:cNvSpPr>
            <a:spLocks noGrp="1"/>
          </p:cNvSpPr>
          <p:nvPr>
            <p:ph type="sldNum" sz="quarter" idx="12"/>
          </p:nvPr>
        </p:nvSpPr>
        <p:spPr>
          <a:xfrm>
            <a:off x="11496675" y="6543675"/>
            <a:ext cx="540953" cy="313363"/>
          </a:xfrm>
        </p:spPr>
        <p:txBody>
          <a:bodyPr anchor="ctr">
            <a:normAutofit/>
          </a:bodyPr>
          <a:lstStyle/>
          <a:p>
            <a:pPr>
              <a:spcAft>
                <a:spcPts val="600"/>
              </a:spcAft>
            </a:pPr>
            <a:fld id="{B08B221B-C25A-8542-BD0D-4682CBCFB18A}" type="slidenum">
              <a:rPr lang="fi-FI" smtClean="0"/>
              <a:pPr>
                <a:spcAft>
                  <a:spcPts val="600"/>
                </a:spcAft>
              </a:pPr>
              <a:t>1</a:t>
            </a:fld>
            <a:endParaRPr lang="fi-FI"/>
          </a:p>
        </p:txBody>
      </p:sp>
    </p:spTree>
    <p:extLst>
      <p:ext uri="{BB962C8B-B14F-4D97-AF65-F5344CB8AC3E}">
        <p14:creationId xmlns:p14="http://schemas.microsoft.com/office/powerpoint/2010/main" val="2293283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569CEE-8169-41FC-FCA6-F23C1F7D0638}"/>
              </a:ext>
            </a:extLst>
          </p:cNvPr>
          <p:cNvSpPr>
            <a:spLocks noGrp="1"/>
          </p:cNvSpPr>
          <p:nvPr>
            <p:ph type="title"/>
          </p:nvPr>
        </p:nvSpPr>
        <p:spPr>
          <a:xfrm>
            <a:off x="695326" y="285320"/>
            <a:ext cx="11161394" cy="1306943"/>
          </a:xfrm>
        </p:spPr>
        <p:txBody>
          <a:bodyPr/>
          <a:lstStyle/>
          <a:p>
            <a:r>
              <a:rPr lang="fi-FI" dirty="0"/>
              <a:t>Cuts to discretionary government grants based on Government Programme</a:t>
            </a:r>
          </a:p>
        </p:txBody>
      </p:sp>
      <p:sp>
        <p:nvSpPr>
          <p:cNvPr id="3" name="Sisällön paikkamerkki 2">
            <a:extLst>
              <a:ext uri="{FF2B5EF4-FFF2-40B4-BE49-F238E27FC236}">
                <a16:creationId xmlns:a16="http://schemas.microsoft.com/office/drawing/2014/main" id="{74309C4B-805C-8AD8-EB68-2CCF541C09F7}"/>
              </a:ext>
            </a:extLst>
          </p:cNvPr>
          <p:cNvSpPr>
            <a:spLocks noGrp="1"/>
          </p:cNvSpPr>
          <p:nvPr>
            <p:ph idx="1"/>
          </p:nvPr>
        </p:nvSpPr>
        <p:spPr/>
        <p:txBody>
          <a:bodyPr>
            <a:normAutofit/>
          </a:bodyPr>
          <a:lstStyle/>
          <a:p>
            <a:pPr lvl="2">
              <a:buFont typeface="Arial" panose="020B0604020202020204" pitchFamily="34" charset="0"/>
              <a:buChar char="•"/>
            </a:pPr>
            <a:r>
              <a:rPr lang="en-GB" dirty="0"/>
              <a:t>According to the Government’s budget session, appropriations for the arts and culture will be cut by 17 million euros, part of which will come from Taike’s appropriations.</a:t>
            </a:r>
            <a:endParaRPr lang="fi-FI" dirty="0"/>
          </a:p>
          <a:p>
            <a:pPr lvl="2">
              <a:buFont typeface="Arial" panose="020B0604020202020204" pitchFamily="34" charset="0"/>
              <a:buChar char="•"/>
            </a:pPr>
            <a:r>
              <a:rPr lang="fi-FI" dirty="0"/>
              <a:t>As a result of the cuts, Taike is making changes to discretionary government grants in autumn 2024.</a:t>
            </a:r>
          </a:p>
          <a:p>
            <a:pPr lvl="2">
              <a:buFont typeface="Arial" panose="020B0604020202020204" pitchFamily="34" charset="0"/>
              <a:buChar char="•"/>
            </a:pPr>
            <a:r>
              <a:rPr lang="fi-FI" dirty="0"/>
              <a:t>Taike’s aim is to keep the amounts awarded through discretionary government grants at a sustainable level, as a result of which fewer positive decisions will be made.</a:t>
            </a:r>
          </a:p>
          <a:p>
            <a:pPr lvl="2">
              <a:buFont typeface="Arial" panose="020B0604020202020204" pitchFamily="34" charset="0"/>
              <a:buChar char="•"/>
            </a:pPr>
            <a:r>
              <a:rPr lang="fi-FI" dirty="0"/>
              <a:t>The situation for 2025 will be clarified towards the end of the year. More detailed information about appropriations for specific fields of the arts and forms of support will be announced before the end of the year.</a:t>
            </a:r>
          </a:p>
        </p:txBody>
      </p:sp>
      <p:sp>
        <p:nvSpPr>
          <p:cNvPr id="4" name="Päivämäärän paikkamerkki 3">
            <a:extLst>
              <a:ext uri="{FF2B5EF4-FFF2-40B4-BE49-F238E27FC236}">
                <a16:creationId xmlns:a16="http://schemas.microsoft.com/office/drawing/2014/main" id="{4F39D1CF-4C41-FABD-9B92-34048C1532DC}"/>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Dian numeron paikkamerkki 4">
            <a:extLst>
              <a:ext uri="{FF2B5EF4-FFF2-40B4-BE49-F238E27FC236}">
                <a16:creationId xmlns:a16="http://schemas.microsoft.com/office/drawing/2014/main" id="{51AF79CA-D5CF-7FA2-5458-783D24FEDB5F}"/>
              </a:ext>
            </a:extLst>
          </p:cNvPr>
          <p:cNvSpPr>
            <a:spLocks noGrp="1"/>
          </p:cNvSpPr>
          <p:nvPr>
            <p:ph type="sldNum" sz="quarter" idx="12"/>
          </p:nvPr>
        </p:nvSpPr>
        <p:spPr/>
        <p:txBody>
          <a:bodyPr/>
          <a:lstStyle/>
          <a:p>
            <a:fld id="{B08B221B-C25A-8542-BD0D-4682CBCFB18A}" type="slidenum">
              <a:rPr lang="fi-FI" smtClean="0"/>
              <a:t>2</a:t>
            </a:fld>
            <a:endParaRPr lang="fi-FI"/>
          </a:p>
        </p:txBody>
      </p:sp>
    </p:spTree>
    <p:extLst>
      <p:ext uri="{BB962C8B-B14F-4D97-AF65-F5344CB8AC3E}">
        <p14:creationId xmlns:p14="http://schemas.microsoft.com/office/powerpoint/2010/main" val="3399187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569CEE-8169-41FC-FCA6-F23C1F7D0638}"/>
              </a:ext>
            </a:extLst>
          </p:cNvPr>
          <p:cNvSpPr>
            <a:spLocks noGrp="1"/>
          </p:cNvSpPr>
          <p:nvPr>
            <p:ph type="title"/>
          </p:nvPr>
        </p:nvSpPr>
        <p:spPr/>
        <p:txBody>
          <a:bodyPr/>
          <a:lstStyle/>
          <a:p>
            <a:r>
              <a:rPr lang="fi-FI" dirty="0"/>
              <a:t>These will not be affected by the cuts:</a:t>
            </a:r>
          </a:p>
        </p:txBody>
      </p:sp>
      <p:sp>
        <p:nvSpPr>
          <p:cNvPr id="3" name="Sisällön paikkamerkki 2">
            <a:extLst>
              <a:ext uri="{FF2B5EF4-FFF2-40B4-BE49-F238E27FC236}">
                <a16:creationId xmlns:a16="http://schemas.microsoft.com/office/drawing/2014/main" id="{74309C4B-805C-8AD8-EB68-2CCF541C09F7}"/>
              </a:ext>
            </a:extLst>
          </p:cNvPr>
          <p:cNvSpPr>
            <a:spLocks noGrp="1"/>
          </p:cNvSpPr>
          <p:nvPr>
            <p:ph idx="1"/>
          </p:nvPr>
        </p:nvSpPr>
        <p:spPr/>
        <p:txBody>
          <a:bodyPr>
            <a:normAutofit/>
          </a:bodyPr>
          <a:lstStyle/>
          <a:p>
            <a:pPr lvl="2">
              <a:buFont typeface="Arial" panose="020B0604020202020204" pitchFamily="34" charset="0"/>
              <a:buChar char="•"/>
            </a:pPr>
            <a:r>
              <a:rPr lang="fi-FI" sz="3200" dirty="0"/>
              <a:t>Statutory discretionary government grants</a:t>
            </a:r>
          </a:p>
          <a:p>
            <a:pPr lvl="4">
              <a:buFont typeface="Arial" panose="020B0604020202020204" pitchFamily="34" charset="0"/>
              <a:buChar char="•"/>
            </a:pPr>
            <a:r>
              <a:rPr lang="fi-FI" sz="2400" dirty="0"/>
              <a:t>State artist grants (545 grants)</a:t>
            </a:r>
          </a:p>
          <a:p>
            <a:pPr lvl="4">
              <a:buFont typeface="Arial" panose="020B0604020202020204" pitchFamily="34" charset="0"/>
              <a:buChar char="•"/>
            </a:pPr>
            <a:r>
              <a:rPr lang="fi-FI" sz="2400" dirty="0"/>
              <a:t>Library grants for writers and translators (approx. 2.7 million euros)</a:t>
            </a:r>
          </a:p>
          <a:p>
            <a:pPr lvl="4">
              <a:buFont typeface="Arial" panose="020B0604020202020204" pitchFamily="34" charset="0"/>
              <a:buChar char="•"/>
            </a:pPr>
            <a:r>
              <a:rPr lang="fi-FI" sz="2400" dirty="0"/>
              <a:t>Public display grants for visual artists (approx. 960,000 euros)</a:t>
            </a:r>
          </a:p>
          <a:p>
            <a:pPr lvl="2">
              <a:buFont typeface="Arial" panose="020B0604020202020204" pitchFamily="34" charset="0"/>
              <a:buChar char="•"/>
            </a:pPr>
            <a:r>
              <a:rPr lang="fi-FI" sz="3200" dirty="0"/>
              <a:t>Supplementary artist pensions</a:t>
            </a:r>
          </a:p>
          <a:p>
            <a:pPr lvl="4">
              <a:buFont typeface="Arial" panose="020B0604020202020204" pitchFamily="34" charset="0"/>
              <a:buChar char="•"/>
            </a:pPr>
            <a:r>
              <a:rPr lang="fi-FI" sz="2400" dirty="0"/>
              <a:t>51 new full pensions</a:t>
            </a:r>
          </a:p>
          <a:p>
            <a:pPr lvl="2">
              <a:buFont typeface="Arial" panose="020B0604020202020204" pitchFamily="34" charset="0"/>
              <a:buChar char="•"/>
            </a:pPr>
            <a:endParaRPr lang="fi-FI" dirty="0"/>
          </a:p>
        </p:txBody>
      </p:sp>
      <p:sp>
        <p:nvSpPr>
          <p:cNvPr id="4" name="Päivämäärän paikkamerkki 3">
            <a:extLst>
              <a:ext uri="{FF2B5EF4-FFF2-40B4-BE49-F238E27FC236}">
                <a16:creationId xmlns:a16="http://schemas.microsoft.com/office/drawing/2014/main" id="{4F39D1CF-4C41-FABD-9B92-34048C1532DC}"/>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Dian numeron paikkamerkki 4">
            <a:extLst>
              <a:ext uri="{FF2B5EF4-FFF2-40B4-BE49-F238E27FC236}">
                <a16:creationId xmlns:a16="http://schemas.microsoft.com/office/drawing/2014/main" id="{51AF79CA-D5CF-7FA2-5458-783D24FEDB5F}"/>
              </a:ext>
            </a:extLst>
          </p:cNvPr>
          <p:cNvSpPr>
            <a:spLocks noGrp="1"/>
          </p:cNvSpPr>
          <p:nvPr>
            <p:ph type="sldNum" sz="quarter" idx="12"/>
          </p:nvPr>
        </p:nvSpPr>
        <p:spPr/>
        <p:txBody>
          <a:bodyPr/>
          <a:lstStyle/>
          <a:p>
            <a:fld id="{B08B221B-C25A-8542-BD0D-4682CBCFB18A}" type="slidenum">
              <a:rPr lang="fi-FI" smtClean="0"/>
              <a:t>3</a:t>
            </a:fld>
            <a:endParaRPr lang="fi-FI"/>
          </a:p>
        </p:txBody>
      </p:sp>
    </p:spTree>
    <p:extLst>
      <p:ext uri="{BB962C8B-B14F-4D97-AF65-F5344CB8AC3E}">
        <p14:creationId xmlns:p14="http://schemas.microsoft.com/office/powerpoint/2010/main" val="1153948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F53CC1-B1C7-755C-6551-6DAB9D171A17}"/>
              </a:ext>
            </a:extLst>
          </p:cNvPr>
          <p:cNvSpPr>
            <a:spLocks noGrp="1"/>
          </p:cNvSpPr>
          <p:nvPr>
            <p:ph type="title"/>
          </p:nvPr>
        </p:nvSpPr>
        <p:spPr/>
        <p:txBody>
          <a:bodyPr/>
          <a:lstStyle/>
          <a:p>
            <a:r>
              <a:rPr lang="fi-FI" dirty="0"/>
              <a:t>The cuts may affect the following:</a:t>
            </a:r>
          </a:p>
        </p:txBody>
      </p:sp>
      <p:sp>
        <p:nvSpPr>
          <p:cNvPr id="3" name="Sisällön paikkamerkki 2">
            <a:extLst>
              <a:ext uri="{FF2B5EF4-FFF2-40B4-BE49-F238E27FC236}">
                <a16:creationId xmlns:a16="http://schemas.microsoft.com/office/drawing/2014/main" id="{64E344EA-0DDF-5A4C-26CB-9DD8D13DE2AD}"/>
              </a:ext>
            </a:extLst>
          </p:cNvPr>
          <p:cNvSpPr>
            <a:spLocks noGrp="1"/>
          </p:cNvSpPr>
          <p:nvPr>
            <p:ph idx="1"/>
          </p:nvPr>
        </p:nvSpPr>
        <p:spPr/>
        <p:txBody>
          <a:bodyPr>
            <a:normAutofit/>
          </a:bodyPr>
          <a:lstStyle/>
          <a:p>
            <a:pPr lvl="2">
              <a:buFont typeface="Arial" panose="020B0604020202020204" pitchFamily="34" charset="0"/>
              <a:buChar char="•"/>
            </a:pPr>
            <a:r>
              <a:rPr lang="fi-FI" sz="2800" dirty="0"/>
              <a:t>Discretionary government grants that are not statutory</a:t>
            </a:r>
          </a:p>
          <a:p>
            <a:pPr lvl="4">
              <a:buFont typeface="Arial" panose="020B0604020202020204" pitchFamily="34" charset="0"/>
              <a:buChar char="•"/>
            </a:pPr>
            <a:r>
              <a:rPr lang="fi-FI" sz="2000" dirty="0"/>
              <a:t>Operational subsidies for specific artforms (communities) </a:t>
            </a:r>
          </a:p>
          <a:p>
            <a:pPr lvl="4">
              <a:buFont typeface="Arial" panose="020B0604020202020204" pitchFamily="34" charset="0"/>
              <a:buChar char="•"/>
            </a:pPr>
            <a:r>
              <a:rPr lang="fi-FI" sz="2000" dirty="0"/>
              <a:t>Special subsidies for the arts (communities)</a:t>
            </a:r>
          </a:p>
          <a:p>
            <a:pPr lvl="4">
              <a:buFont typeface="Arial" panose="020B0604020202020204" pitchFamily="34" charset="0"/>
              <a:buChar char="•"/>
            </a:pPr>
            <a:r>
              <a:rPr lang="fi-FI" sz="2000" dirty="0"/>
              <a:t>Project grants (artists and working groups)</a:t>
            </a:r>
          </a:p>
          <a:p>
            <a:pPr lvl="4">
              <a:buFont typeface="Arial" panose="020B0604020202020204" pitchFamily="34" charset="0"/>
              <a:buChar char="•"/>
            </a:pPr>
            <a:r>
              <a:rPr lang="fi-FI" sz="2000" dirty="0"/>
              <a:t>Regional grants (artists and working groups)</a:t>
            </a:r>
          </a:p>
          <a:p>
            <a:pPr lvl="4">
              <a:buFont typeface="Arial" panose="020B0604020202020204" pitchFamily="34" charset="0"/>
              <a:buChar char="•"/>
            </a:pPr>
            <a:r>
              <a:rPr lang="fi-FI" sz="2000" dirty="0"/>
              <a:t>Festival subsidies (communities)</a:t>
            </a:r>
          </a:p>
          <a:p>
            <a:pPr lvl="4">
              <a:buFont typeface="Arial" panose="020B0604020202020204" pitchFamily="34" charset="0"/>
              <a:buChar char="•"/>
            </a:pPr>
            <a:r>
              <a:rPr lang="fi-FI" sz="2000" dirty="0"/>
              <a:t>Subsidies for cultural magazines and online publications (communities)</a:t>
            </a:r>
          </a:p>
          <a:p>
            <a:pPr lvl="4">
              <a:buFont typeface="Arial" panose="020B0604020202020204" pitchFamily="34" charset="0"/>
              <a:buChar char="•"/>
            </a:pPr>
            <a:r>
              <a:rPr lang="fi-FI" sz="2000" dirty="0"/>
              <a:t>Subsidies for children’s and youth culture (communities)</a:t>
            </a:r>
          </a:p>
          <a:p>
            <a:pPr lvl="4">
              <a:buFont typeface="Arial" panose="020B0604020202020204" pitchFamily="34" charset="0"/>
              <a:buChar char="•"/>
            </a:pPr>
            <a:r>
              <a:rPr lang="fi-FI" sz="2000" dirty="0"/>
              <a:t>Subsidies for promoting inclusion and cultural wellbeing (communities)</a:t>
            </a:r>
          </a:p>
          <a:p>
            <a:pPr lvl="4">
              <a:buFont typeface="Arial" panose="020B0604020202020204" pitchFamily="34" charset="0"/>
              <a:buChar char="•"/>
            </a:pPr>
            <a:r>
              <a:rPr lang="fi-FI" sz="2000" dirty="0"/>
              <a:t>Subsidies for promoting diversity and combating racism (</a:t>
            </a:r>
            <a:r>
              <a:rPr lang="fi-FI" sz="2000" dirty="0" err="1"/>
              <a:t>communities</a:t>
            </a:r>
            <a:r>
              <a:rPr lang="fi-FI" sz="2000" dirty="0"/>
              <a:t>)</a:t>
            </a:r>
          </a:p>
          <a:p>
            <a:pPr lvl="4">
              <a:buFont typeface="Arial" panose="020B0604020202020204" pitchFamily="34" charset="0"/>
              <a:buChar char="•"/>
            </a:pPr>
            <a:r>
              <a:rPr lang="en-US" sz="2000" dirty="0"/>
              <a:t>Special subsidies for ”Percent for Art” projects</a:t>
            </a:r>
            <a:r>
              <a:rPr lang="fi-FI" sz="2000" dirty="0"/>
              <a:t> (</a:t>
            </a:r>
            <a:r>
              <a:rPr lang="fi-FI" sz="2000" dirty="0" err="1"/>
              <a:t>communities</a:t>
            </a:r>
            <a:r>
              <a:rPr lang="fi-FI" sz="2000" dirty="0"/>
              <a:t>)</a:t>
            </a:r>
          </a:p>
        </p:txBody>
      </p:sp>
      <p:sp>
        <p:nvSpPr>
          <p:cNvPr id="4" name="Päivämäärän paikkamerkki 3">
            <a:extLst>
              <a:ext uri="{FF2B5EF4-FFF2-40B4-BE49-F238E27FC236}">
                <a16:creationId xmlns:a16="http://schemas.microsoft.com/office/drawing/2014/main" id="{CA032DC9-F5AB-1B53-D9D9-FA67241344AC}"/>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Dian numeron paikkamerkki 4">
            <a:extLst>
              <a:ext uri="{FF2B5EF4-FFF2-40B4-BE49-F238E27FC236}">
                <a16:creationId xmlns:a16="http://schemas.microsoft.com/office/drawing/2014/main" id="{829C4961-1E00-2161-F1AD-56058B51DA10}"/>
              </a:ext>
            </a:extLst>
          </p:cNvPr>
          <p:cNvSpPr>
            <a:spLocks noGrp="1"/>
          </p:cNvSpPr>
          <p:nvPr>
            <p:ph type="sldNum" sz="quarter" idx="12"/>
          </p:nvPr>
        </p:nvSpPr>
        <p:spPr/>
        <p:txBody>
          <a:bodyPr/>
          <a:lstStyle/>
          <a:p>
            <a:fld id="{B08B221B-C25A-8542-BD0D-4682CBCFB18A}" type="slidenum">
              <a:rPr lang="fi-FI" smtClean="0"/>
              <a:t>4</a:t>
            </a:fld>
            <a:endParaRPr lang="fi-FI"/>
          </a:p>
        </p:txBody>
      </p:sp>
    </p:spTree>
    <p:extLst>
      <p:ext uri="{BB962C8B-B14F-4D97-AF65-F5344CB8AC3E}">
        <p14:creationId xmlns:p14="http://schemas.microsoft.com/office/powerpoint/2010/main" val="3072058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F53CC1-B1C7-755C-6551-6DAB9D171A17}"/>
              </a:ext>
            </a:extLst>
          </p:cNvPr>
          <p:cNvSpPr>
            <a:spLocks noGrp="1"/>
          </p:cNvSpPr>
          <p:nvPr>
            <p:ph type="title"/>
          </p:nvPr>
        </p:nvSpPr>
        <p:spPr/>
        <p:txBody>
          <a:bodyPr/>
          <a:lstStyle/>
          <a:p>
            <a:r>
              <a:rPr lang="fi-FI" dirty="0"/>
              <a:t>Changes to calls for applications this autumn</a:t>
            </a:r>
          </a:p>
        </p:txBody>
      </p:sp>
      <p:sp>
        <p:nvSpPr>
          <p:cNvPr id="3" name="Sisällön paikkamerkki 2">
            <a:extLst>
              <a:ext uri="{FF2B5EF4-FFF2-40B4-BE49-F238E27FC236}">
                <a16:creationId xmlns:a16="http://schemas.microsoft.com/office/drawing/2014/main" id="{64E344EA-0DDF-5A4C-26CB-9DD8D13DE2AD}"/>
              </a:ext>
            </a:extLst>
          </p:cNvPr>
          <p:cNvSpPr>
            <a:spLocks noGrp="1"/>
          </p:cNvSpPr>
          <p:nvPr>
            <p:ph idx="1"/>
          </p:nvPr>
        </p:nvSpPr>
        <p:spPr>
          <a:xfrm>
            <a:off x="695326" y="1810524"/>
            <a:ext cx="10927714" cy="4426764"/>
          </a:xfrm>
        </p:spPr>
        <p:txBody>
          <a:bodyPr>
            <a:normAutofit/>
          </a:bodyPr>
          <a:lstStyle/>
          <a:p>
            <a:pPr lvl="2">
              <a:buFont typeface="Arial" panose="020B0604020202020204" pitchFamily="34" charset="0"/>
              <a:buChar char="•"/>
            </a:pPr>
            <a:r>
              <a:rPr lang="fi-FI" sz="2800" dirty="0"/>
              <a:t>Operational subsidies for specific artforms (communities)</a:t>
            </a:r>
          </a:p>
          <a:p>
            <a:pPr lvl="4">
              <a:buFont typeface="Arial" panose="020B0604020202020204" pitchFamily="34" charset="0"/>
              <a:buChar char="•"/>
            </a:pPr>
            <a:r>
              <a:rPr lang="fi-FI" sz="1800" dirty="0"/>
              <a:t>Taike will cut as little as possible, as these subsidies maintain continuity within the arts and support the structures of professional operations.</a:t>
            </a:r>
          </a:p>
          <a:p>
            <a:pPr lvl="4">
              <a:buFont typeface="Arial" panose="020B0604020202020204" pitchFamily="34" charset="0"/>
              <a:buChar char="•"/>
            </a:pPr>
            <a:r>
              <a:rPr lang="fi-FI" sz="1800" dirty="0"/>
              <a:t>Taike will not award new multi-year operational subsidies for next year.</a:t>
            </a:r>
          </a:p>
          <a:p>
            <a:pPr lvl="4">
              <a:buFont typeface="Arial" panose="020B0604020202020204" pitchFamily="34" charset="0"/>
              <a:buChar char="•"/>
            </a:pPr>
            <a:r>
              <a:rPr lang="fi-FI" sz="1800" dirty="0"/>
              <a:t>Multi-year subsidies that were awarded previously will continue in 2025.</a:t>
            </a:r>
          </a:p>
          <a:p>
            <a:pPr lvl="4">
              <a:buFont typeface="Arial" panose="020B0604020202020204" pitchFamily="34" charset="0"/>
              <a:buChar char="•"/>
            </a:pPr>
            <a:r>
              <a:rPr lang="fi-FI" sz="1800" dirty="0"/>
              <a:t>Five-year development subsidies will not be available.</a:t>
            </a:r>
          </a:p>
          <a:p>
            <a:pPr lvl="4">
              <a:buFont typeface="Arial" panose="020B0604020202020204" pitchFamily="34" charset="0"/>
              <a:buChar char="•"/>
            </a:pPr>
            <a:r>
              <a:rPr lang="fi-FI" sz="1800" dirty="0"/>
              <a:t>The minimum amount awarded for operational subsidies will be 20,000 euros.</a:t>
            </a:r>
          </a:p>
          <a:p>
            <a:pPr lvl="2">
              <a:buFont typeface="Arial" panose="020B0604020202020204" pitchFamily="34" charset="0"/>
              <a:buChar char="•"/>
            </a:pPr>
            <a:r>
              <a:rPr lang="fi-FI" sz="2800" dirty="0"/>
              <a:t>Special subsidies for the arts (communities)</a:t>
            </a:r>
          </a:p>
          <a:p>
            <a:pPr lvl="4">
              <a:buFont typeface="Arial" panose="020B0604020202020204" pitchFamily="34" charset="0"/>
              <a:buChar char="•"/>
            </a:pPr>
            <a:r>
              <a:rPr lang="fi-FI" sz="1800" dirty="0"/>
              <a:t>Taike will awarded significantly fewer special subsidies.</a:t>
            </a:r>
          </a:p>
          <a:p>
            <a:pPr lvl="4">
              <a:buFont typeface="Arial" panose="020B0604020202020204" pitchFamily="34" charset="0"/>
              <a:buChar char="•"/>
            </a:pPr>
            <a:r>
              <a:rPr lang="fi-FI" sz="1800" dirty="0"/>
              <a:t>Taike will award special subsidies for 2025 in the form of development subsidies to support long-term development, change and strengthening collaboration.</a:t>
            </a:r>
          </a:p>
          <a:p>
            <a:pPr lvl="4">
              <a:buFont typeface="Arial" panose="020B0604020202020204" pitchFamily="34" charset="0"/>
              <a:buChar char="•"/>
            </a:pPr>
            <a:r>
              <a:rPr lang="fi-FI" sz="1800" dirty="0"/>
              <a:t>The aim is support the renewal of operations during the transition phase.</a:t>
            </a:r>
          </a:p>
          <a:p>
            <a:pPr lvl="4">
              <a:buFont typeface="Arial" panose="020B0604020202020204" pitchFamily="34" charset="0"/>
              <a:buChar char="•"/>
            </a:pPr>
            <a:r>
              <a:rPr lang="fi-FI" sz="1800"/>
              <a:t>Special</a:t>
            </a:r>
            <a:r>
              <a:rPr lang="fi-FI" sz="1800" dirty="0"/>
              <a:t> subsidies will not be awarded within specific artforms.</a:t>
            </a:r>
          </a:p>
        </p:txBody>
      </p:sp>
      <p:sp>
        <p:nvSpPr>
          <p:cNvPr id="4" name="Päivämäärän paikkamerkki 3">
            <a:extLst>
              <a:ext uri="{FF2B5EF4-FFF2-40B4-BE49-F238E27FC236}">
                <a16:creationId xmlns:a16="http://schemas.microsoft.com/office/drawing/2014/main" id="{CA032DC9-F5AB-1B53-D9D9-FA67241344AC}"/>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Dian numeron paikkamerkki 4">
            <a:extLst>
              <a:ext uri="{FF2B5EF4-FFF2-40B4-BE49-F238E27FC236}">
                <a16:creationId xmlns:a16="http://schemas.microsoft.com/office/drawing/2014/main" id="{829C4961-1E00-2161-F1AD-56058B51DA10}"/>
              </a:ext>
            </a:extLst>
          </p:cNvPr>
          <p:cNvSpPr>
            <a:spLocks noGrp="1"/>
          </p:cNvSpPr>
          <p:nvPr>
            <p:ph type="sldNum" sz="quarter" idx="12"/>
          </p:nvPr>
        </p:nvSpPr>
        <p:spPr/>
        <p:txBody>
          <a:bodyPr/>
          <a:lstStyle/>
          <a:p>
            <a:fld id="{B08B221B-C25A-8542-BD0D-4682CBCFB18A}" type="slidenum">
              <a:rPr lang="fi-FI" smtClean="0"/>
              <a:t>5</a:t>
            </a:fld>
            <a:endParaRPr lang="fi-FI"/>
          </a:p>
        </p:txBody>
      </p:sp>
    </p:spTree>
    <p:extLst>
      <p:ext uri="{BB962C8B-B14F-4D97-AF65-F5344CB8AC3E}">
        <p14:creationId xmlns:p14="http://schemas.microsoft.com/office/powerpoint/2010/main" val="2479664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ACF03C-10F0-BE38-D4FF-4FB23011840B}"/>
              </a:ext>
            </a:extLst>
          </p:cNvPr>
          <p:cNvSpPr>
            <a:spLocks noGrp="1"/>
          </p:cNvSpPr>
          <p:nvPr>
            <p:ph type="title"/>
          </p:nvPr>
        </p:nvSpPr>
        <p:spPr/>
        <p:txBody>
          <a:bodyPr/>
          <a:lstStyle/>
          <a:p>
            <a:r>
              <a:rPr lang="fi-FI" dirty="0"/>
              <a:t>Changes to calls for applications this autumn</a:t>
            </a:r>
          </a:p>
        </p:txBody>
      </p:sp>
      <p:sp>
        <p:nvSpPr>
          <p:cNvPr id="3" name="Sisällön paikkamerkki 2">
            <a:extLst>
              <a:ext uri="{FF2B5EF4-FFF2-40B4-BE49-F238E27FC236}">
                <a16:creationId xmlns:a16="http://schemas.microsoft.com/office/drawing/2014/main" id="{0CAABD46-53F6-41C7-82A0-47C764E6F61E}"/>
              </a:ext>
            </a:extLst>
          </p:cNvPr>
          <p:cNvSpPr>
            <a:spLocks noGrp="1"/>
          </p:cNvSpPr>
          <p:nvPr>
            <p:ph idx="1"/>
          </p:nvPr>
        </p:nvSpPr>
        <p:spPr/>
        <p:txBody>
          <a:bodyPr>
            <a:normAutofit/>
          </a:bodyPr>
          <a:lstStyle/>
          <a:p>
            <a:pPr lvl="2">
              <a:buFont typeface="Arial" panose="020B0604020202020204" pitchFamily="34" charset="0"/>
              <a:buChar char="•"/>
            </a:pPr>
            <a:r>
              <a:rPr lang="fi-FI" dirty="0"/>
              <a:t>Special subsidies for ”Percent for Art” projects will be temporarily discontinued in 2025</a:t>
            </a:r>
          </a:p>
          <a:p>
            <a:pPr lvl="4">
              <a:buFont typeface="Arial" panose="020B0604020202020204" pitchFamily="34" charset="0"/>
              <a:buChar char="•"/>
            </a:pPr>
            <a:r>
              <a:rPr lang="fi-FI" dirty="0"/>
              <a:t>Support for 2024-2026 can still be applied for in 2024.</a:t>
            </a:r>
          </a:p>
          <a:p>
            <a:pPr lvl="2">
              <a:buFont typeface="Arial" panose="020B0604020202020204" pitchFamily="34" charset="0"/>
              <a:buChar char="•"/>
            </a:pPr>
            <a:r>
              <a:rPr lang="fi-FI" dirty="0"/>
              <a:t>Festival subsidies</a:t>
            </a:r>
          </a:p>
          <a:p>
            <a:pPr lvl="4">
              <a:buFont typeface="Arial" panose="020B0604020202020204" pitchFamily="34" charset="0"/>
              <a:buChar char="•"/>
            </a:pPr>
            <a:r>
              <a:rPr lang="fi-FI" dirty="0"/>
              <a:t>All applications related to festivals will be processed as part of this form of support.</a:t>
            </a:r>
          </a:p>
          <a:p>
            <a:pPr lvl="4">
              <a:buFont typeface="Arial" panose="020B0604020202020204" pitchFamily="34" charset="0"/>
              <a:buChar char="•"/>
            </a:pPr>
            <a:r>
              <a:rPr lang="fi-FI" dirty="0"/>
              <a:t>Taike will not award new multi-year festival subsidies.</a:t>
            </a:r>
          </a:p>
          <a:p>
            <a:pPr lvl="4">
              <a:buFont typeface="Arial" panose="020B0604020202020204" pitchFamily="34" charset="0"/>
              <a:buChar char="•"/>
            </a:pPr>
            <a:r>
              <a:rPr lang="fi-FI" dirty="0"/>
              <a:t>The Ministry of Education and Culture will centralise all applications related to festivals within Taike.</a:t>
            </a:r>
          </a:p>
        </p:txBody>
      </p:sp>
      <p:sp>
        <p:nvSpPr>
          <p:cNvPr id="4" name="Päivämäärän paikkamerkki 3">
            <a:extLst>
              <a:ext uri="{FF2B5EF4-FFF2-40B4-BE49-F238E27FC236}">
                <a16:creationId xmlns:a16="http://schemas.microsoft.com/office/drawing/2014/main" id="{AE935F32-1589-CB52-5DEB-FE303F9033D2}"/>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Dian numeron paikkamerkki 4">
            <a:extLst>
              <a:ext uri="{FF2B5EF4-FFF2-40B4-BE49-F238E27FC236}">
                <a16:creationId xmlns:a16="http://schemas.microsoft.com/office/drawing/2014/main" id="{7C72EA51-06FD-0AD4-65B8-56ED9D539434}"/>
              </a:ext>
            </a:extLst>
          </p:cNvPr>
          <p:cNvSpPr>
            <a:spLocks noGrp="1"/>
          </p:cNvSpPr>
          <p:nvPr>
            <p:ph type="sldNum" sz="quarter" idx="12"/>
          </p:nvPr>
        </p:nvSpPr>
        <p:spPr/>
        <p:txBody>
          <a:bodyPr/>
          <a:lstStyle/>
          <a:p>
            <a:fld id="{B08B221B-C25A-8542-BD0D-4682CBCFB18A}" type="slidenum">
              <a:rPr lang="fi-FI" smtClean="0"/>
              <a:t>6</a:t>
            </a:fld>
            <a:endParaRPr lang="fi-FI"/>
          </a:p>
        </p:txBody>
      </p:sp>
    </p:spTree>
    <p:extLst>
      <p:ext uri="{BB962C8B-B14F-4D97-AF65-F5344CB8AC3E}">
        <p14:creationId xmlns:p14="http://schemas.microsoft.com/office/powerpoint/2010/main" val="782490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ACF03C-10F0-BE38-D4FF-4FB23011840B}"/>
              </a:ext>
            </a:extLst>
          </p:cNvPr>
          <p:cNvSpPr>
            <a:spLocks noGrp="1"/>
          </p:cNvSpPr>
          <p:nvPr>
            <p:ph type="title"/>
          </p:nvPr>
        </p:nvSpPr>
        <p:spPr/>
        <p:txBody>
          <a:bodyPr/>
          <a:lstStyle/>
          <a:p>
            <a:r>
              <a:rPr lang="fi-FI" dirty="0"/>
              <a:t>Changes to calls for applications this autumn</a:t>
            </a:r>
          </a:p>
        </p:txBody>
      </p:sp>
      <p:sp>
        <p:nvSpPr>
          <p:cNvPr id="3" name="Sisällön paikkamerkki 2">
            <a:extLst>
              <a:ext uri="{FF2B5EF4-FFF2-40B4-BE49-F238E27FC236}">
                <a16:creationId xmlns:a16="http://schemas.microsoft.com/office/drawing/2014/main" id="{0CAABD46-53F6-41C7-82A0-47C764E6F61E}"/>
              </a:ext>
            </a:extLst>
          </p:cNvPr>
          <p:cNvSpPr>
            <a:spLocks noGrp="1"/>
          </p:cNvSpPr>
          <p:nvPr>
            <p:ph idx="1"/>
          </p:nvPr>
        </p:nvSpPr>
        <p:spPr/>
        <p:txBody>
          <a:bodyPr>
            <a:normAutofit lnSpcReduction="10000"/>
          </a:bodyPr>
          <a:lstStyle/>
          <a:p>
            <a:pPr lvl="2">
              <a:buFont typeface="Arial" panose="020B0604020202020204" pitchFamily="34" charset="0"/>
              <a:buChar char="•"/>
            </a:pPr>
            <a:r>
              <a:rPr lang="fi-FI" sz="2800" dirty="0"/>
              <a:t>The following forms of support can be applied for as before, although their appropriations will be smaller and the number awarded will be reduced:</a:t>
            </a:r>
          </a:p>
          <a:p>
            <a:pPr lvl="4">
              <a:buFont typeface="Arial" panose="020B0604020202020204" pitchFamily="34" charset="0"/>
              <a:buChar char="•"/>
            </a:pPr>
            <a:r>
              <a:rPr lang="fi-FI" sz="2400" dirty="0"/>
              <a:t>Project grants for specific artforms (artists and working groups)</a:t>
            </a:r>
          </a:p>
          <a:p>
            <a:pPr lvl="4">
              <a:buFont typeface="Arial" panose="020B0604020202020204" pitchFamily="34" charset="0"/>
              <a:buChar char="•"/>
            </a:pPr>
            <a:r>
              <a:rPr lang="fi-FI" sz="2400" dirty="0"/>
              <a:t>Regional grants (artists and working groups)</a:t>
            </a:r>
          </a:p>
          <a:p>
            <a:pPr lvl="4">
              <a:buFont typeface="Arial" panose="020B0604020202020204" pitchFamily="34" charset="0"/>
              <a:buChar char="•"/>
            </a:pPr>
            <a:r>
              <a:rPr lang="fi-FI" sz="2400" dirty="0"/>
              <a:t>Project subsidies for children’s and youth culture (communities)</a:t>
            </a:r>
          </a:p>
          <a:p>
            <a:pPr lvl="4">
              <a:buFont typeface="Arial" panose="020B0604020202020204" pitchFamily="34" charset="0"/>
              <a:buChar char="•"/>
            </a:pPr>
            <a:r>
              <a:rPr lang="fi-FI" sz="2400" dirty="0"/>
              <a:t>General subsidies for cultural magazines and online publications (communities)</a:t>
            </a:r>
          </a:p>
          <a:p>
            <a:pPr lvl="4">
              <a:buFont typeface="Arial" panose="020B0604020202020204" pitchFamily="34" charset="0"/>
              <a:buChar char="•"/>
            </a:pPr>
            <a:r>
              <a:rPr lang="fi-FI" sz="2400" dirty="0"/>
              <a:t>Subsidies for promoting inclusion and cultural wellbeing (communities)</a:t>
            </a:r>
          </a:p>
          <a:p>
            <a:pPr lvl="4">
              <a:buFont typeface="Arial" panose="020B0604020202020204" pitchFamily="34" charset="0"/>
              <a:buChar char="•"/>
            </a:pPr>
            <a:r>
              <a:rPr lang="fi-FI" sz="2400" dirty="0"/>
              <a:t>Subsidies for promoting diversity and combating racism (communities)</a:t>
            </a:r>
            <a:endParaRPr lang="fi-FI" dirty="0"/>
          </a:p>
          <a:p>
            <a:pPr lvl="4">
              <a:buFont typeface="Arial" panose="020B0604020202020204" pitchFamily="34" charset="0"/>
              <a:buChar char="•"/>
            </a:pPr>
            <a:endParaRPr lang="fi-FI" dirty="0"/>
          </a:p>
          <a:p>
            <a:pPr lvl="4">
              <a:buFont typeface="Arial" panose="020B0604020202020204" pitchFamily="34" charset="0"/>
              <a:buChar char="•"/>
            </a:pPr>
            <a:endParaRPr lang="fi-FI" dirty="0"/>
          </a:p>
        </p:txBody>
      </p:sp>
      <p:sp>
        <p:nvSpPr>
          <p:cNvPr id="4" name="Päivämäärän paikkamerkki 3">
            <a:extLst>
              <a:ext uri="{FF2B5EF4-FFF2-40B4-BE49-F238E27FC236}">
                <a16:creationId xmlns:a16="http://schemas.microsoft.com/office/drawing/2014/main" id="{AE935F32-1589-CB52-5DEB-FE303F9033D2}"/>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Dian numeron paikkamerkki 4">
            <a:extLst>
              <a:ext uri="{FF2B5EF4-FFF2-40B4-BE49-F238E27FC236}">
                <a16:creationId xmlns:a16="http://schemas.microsoft.com/office/drawing/2014/main" id="{7C72EA51-06FD-0AD4-65B8-56ED9D539434}"/>
              </a:ext>
            </a:extLst>
          </p:cNvPr>
          <p:cNvSpPr>
            <a:spLocks noGrp="1"/>
          </p:cNvSpPr>
          <p:nvPr>
            <p:ph type="sldNum" sz="quarter" idx="12"/>
          </p:nvPr>
        </p:nvSpPr>
        <p:spPr/>
        <p:txBody>
          <a:bodyPr/>
          <a:lstStyle/>
          <a:p>
            <a:fld id="{B08B221B-C25A-8542-BD0D-4682CBCFB18A}" type="slidenum">
              <a:rPr lang="fi-FI" smtClean="0"/>
              <a:t>7</a:t>
            </a:fld>
            <a:endParaRPr lang="fi-FI"/>
          </a:p>
        </p:txBody>
      </p:sp>
    </p:spTree>
    <p:extLst>
      <p:ext uri="{BB962C8B-B14F-4D97-AF65-F5344CB8AC3E}">
        <p14:creationId xmlns:p14="http://schemas.microsoft.com/office/powerpoint/2010/main" val="277920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5CC7CA-CAF5-52A0-FE5C-0DC3B51FBB1A}"/>
              </a:ext>
            </a:extLst>
          </p:cNvPr>
          <p:cNvSpPr>
            <a:spLocks noGrp="1"/>
          </p:cNvSpPr>
          <p:nvPr>
            <p:ph type="title"/>
          </p:nvPr>
        </p:nvSpPr>
        <p:spPr/>
        <p:txBody>
          <a:bodyPr/>
          <a:lstStyle/>
          <a:p>
            <a:r>
              <a:rPr lang="fi-FI" dirty="0"/>
              <a:t>Coming up</a:t>
            </a:r>
          </a:p>
        </p:txBody>
      </p:sp>
      <p:sp>
        <p:nvSpPr>
          <p:cNvPr id="3" name="Sisällön paikkamerkki 2">
            <a:extLst>
              <a:ext uri="{FF2B5EF4-FFF2-40B4-BE49-F238E27FC236}">
                <a16:creationId xmlns:a16="http://schemas.microsoft.com/office/drawing/2014/main" id="{B70BF0BB-B6A8-E787-1842-0C8F683DA275}"/>
              </a:ext>
            </a:extLst>
          </p:cNvPr>
          <p:cNvSpPr>
            <a:spLocks noGrp="1"/>
          </p:cNvSpPr>
          <p:nvPr>
            <p:ph idx="1"/>
          </p:nvPr>
        </p:nvSpPr>
        <p:spPr/>
        <p:txBody>
          <a:bodyPr>
            <a:normAutofit fontScale="92500" lnSpcReduction="10000"/>
          </a:bodyPr>
          <a:lstStyle/>
          <a:p>
            <a:r>
              <a:rPr lang="fi-FI" dirty="0"/>
              <a:t>Calls for applications open</a:t>
            </a:r>
          </a:p>
          <a:p>
            <a:pPr lvl="3">
              <a:buFont typeface="Arial" panose="020B0604020202020204" pitchFamily="34" charset="0"/>
              <a:buChar char="•"/>
            </a:pPr>
            <a:r>
              <a:rPr lang="fi-FI" dirty="0"/>
              <a:t>Subsidies for communities: 1 October 2024</a:t>
            </a:r>
          </a:p>
          <a:p>
            <a:pPr lvl="3">
              <a:buFont typeface="Arial" panose="020B0604020202020204" pitchFamily="34" charset="0"/>
              <a:buChar char="•"/>
            </a:pPr>
            <a:r>
              <a:rPr lang="fi-FI" dirty="0"/>
              <a:t>Project grants: 1 November 2024</a:t>
            </a:r>
          </a:p>
          <a:p>
            <a:pPr lvl="3">
              <a:buFont typeface="Arial" panose="020B0604020202020204" pitchFamily="34" charset="0"/>
              <a:buChar char="•"/>
            </a:pPr>
            <a:r>
              <a:rPr lang="fi-FI" dirty="0"/>
              <a:t>Spring 2025:</a:t>
            </a:r>
          </a:p>
          <a:p>
            <a:pPr lvl="4">
              <a:buFont typeface="Arial" panose="020B0604020202020204" pitchFamily="34" charset="0"/>
              <a:buChar char="•"/>
            </a:pPr>
            <a:r>
              <a:rPr lang="fi-FI" dirty="0"/>
              <a:t>Library grants for writers and translators</a:t>
            </a:r>
          </a:p>
          <a:p>
            <a:pPr lvl="4">
              <a:buFont typeface="Arial" panose="020B0604020202020204" pitchFamily="34" charset="0"/>
              <a:buChar char="•"/>
            </a:pPr>
            <a:r>
              <a:rPr lang="fi-FI" dirty="0"/>
              <a:t>Public display grants for visual artists</a:t>
            </a:r>
          </a:p>
          <a:p>
            <a:pPr lvl="4">
              <a:buFont typeface="Arial" panose="020B0604020202020204" pitchFamily="34" charset="0"/>
              <a:buChar char="•"/>
            </a:pPr>
            <a:r>
              <a:rPr lang="fi-FI" dirty="0"/>
              <a:t>Regional grants</a:t>
            </a:r>
          </a:p>
          <a:p>
            <a:pPr lvl="4">
              <a:buFont typeface="Arial" panose="020B0604020202020204" pitchFamily="34" charset="0"/>
              <a:buChar char="•"/>
            </a:pPr>
            <a:r>
              <a:rPr lang="fi-FI" dirty="0"/>
              <a:t>Artist grants</a:t>
            </a:r>
          </a:p>
          <a:p>
            <a:pPr>
              <a:buFont typeface="Arial" panose="020B0604020202020204" pitchFamily="34" charset="0"/>
              <a:buChar char="•"/>
            </a:pPr>
            <a:r>
              <a:rPr lang="fi-FI" dirty="0"/>
              <a:t>Autumn info briefings</a:t>
            </a:r>
          </a:p>
          <a:p>
            <a:pPr lvl="3">
              <a:buFont typeface="Arial" panose="020B0604020202020204" pitchFamily="34" charset="0"/>
              <a:buChar char="•"/>
            </a:pPr>
            <a:r>
              <a:rPr lang="fi-FI" dirty="0"/>
              <a:t>10 September: Supplementary artist pensions</a:t>
            </a:r>
          </a:p>
          <a:p>
            <a:pPr lvl="3">
              <a:buFont typeface="Arial" panose="020B0604020202020204" pitchFamily="34" charset="0"/>
              <a:buChar char="•"/>
            </a:pPr>
            <a:r>
              <a:rPr lang="fi-FI" dirty="0"/>
              <a:t>1 October: Project grants</a:t>
            </a:r>
          </a:p>
          <a:p>
            <a:pPr lvl="3">
              <a:buFont typeface="Arial" panose="020B0604020202020204" pitchFamily="34" charset="0"/>
              <a:buChar char="•"/>
            </a:pPr>
            <a:r>
              <a:rPr lang="fi-FI" dirty="0"/>
              <a:t>1 October: Subsidies for communities 1</a:t>
            </a:r>
          </a:p>
          <a:p>
            <a:pPr lvl="3">
              <a:buFont typeface="Arial" panose="020B0604020202020204" pitchFamily="34" charset="0"/>
              <a:buChar char="•"/>
            </a:pPr>
            <a:r>
              <a:rPr lang="fi-FI" dirty="0"/>
              <a:t>2 October: Subsidies for communities 2</a:t>
            </a:r>
          </a:p>
          <a:p>
            <a:pPr lvl="3">
              <a:buFont typeface="Arial" panose="020B0604020202020204" pitchFamily="34" charset="0"/>
              <a:buChar char="•"/>
            </a:pPr>
            <a:r>
              <a:rPr lang="fi-FI" dirty="0"/>
              <a:t>22 October: In English (in cooperation with Globe Art Point)</a:t>
            </a:r>
          </a:p>
          <a:p>
            <a:pPr lvl="4">
              <a:buFont typeface="Arial" panose="020B0604020202020204" pitchFamily="34" charset="0"/>
              <a:buChar char="•"/>
            </a:pPr>
            <a:endParaRPr lang="fi-FI" dirty="0"/>
          </a:p>
        </p:txBody>
      </p:sp>
      <p:sp>
        <p:nvSpPr>
          <p:cNvPr id="4" name="Päivämäärän paikkamerkki 3">
            <a:extLst>
              <a:ext uri="{FF2B5EF4-FFF2-40B4-BE49-F238E27FC236}">
                <a16:creationId xmlns:a16="http://schemas.microsoft.com/office/drawing/2014/main" id="{5CBF87D1-7B06-1685-55A6-5DC27C9D2761}"/>
              </a:ext>
            </a:extLst>
          </p:cNvPr>
          <p:cNvSpPr>
            <a:spLocks noGrp="1"/>
          </p:cNvSpPr>
          <p:nvPr>
            <p:ph type="dt" sz="half" idx="10"/>
          </p:nvPr>
        </p:nvSpPr>
        <p:spPr/>
        <p:txBody>
          <a:bodyPr/>
          <a:lstStyle/>
          <a:p>
            <a:fld id="{F0ED09F0-FF0F-459E-A16F-6980AFF78274}" type="datetime1">
              <a:rPr lang="fi-FI" smtClean="0"/>
              <a:t>6.9.2024</a:t>
            </a:fld>
            <a:endParaRPr lang="fi-FI"/>
          </a:p>
        </p:txBody>
      </p:sp>
      <p:sp>
        <p:nvSpPr>
          <p:cNvPr id="5" name="Dian numeron paikkamerkki 4">
            <a:extLst>
              <a:ext uri="{FF2B5EF4-FFF2-40B4-BE49-F238E27FC236}">
                <a16:creationId xmlns:a16="http://schemas.microsoft.com/office/drawing/2014/main" id="{76759EB3-0406-AAC7-4570-97D1B03D7007}"/>
              </a:ext>
            </a:extLst>
          </p:cNvPr>
          <p:cNvSpPr>
            <a:spLocks noGrp="1"/>
          </p:cNvSpPr>
          <p:nvPr>
            <p:ph type="sldNum" sz="quarter" idx="12"/>
          </p:nvPr>
        </p:nvSpPr>
        <p:spPr/>
        <p:txBody>
          <a:bodyPr/>
          <a:lstStyle/>
          <a:p>
            <a:fld id="{B08B221B-C25A-8542-BD0D-4682CBCFB18A}" type="slidenum">
              <a:rPr lang="fi-FI" smtClean="0"/>
              <a:t>8</a:t>
            </a:fld>
            <a:endParaRPr lang="fi-FI"/>
          </a:p>
        </p:txBody>
      </p:sp>
    </p:spTree>
    <p:extLst>
      <p:ext uri="{BB962C8B-B14F-4D97-AF65-F5344CB8AC3E}">
        <p14:creationId xmlns:p14="http://schemas.microsoft.com/office/powerpoint/2010/main" val="1920812585"/>
      </p:ext>
    </p:extLst>
  </p:cSld>
  <p:clrMapOvr>
    <a:masterClrMapping/>
  </p:clrMapOvr>
</p:sld>
</file>

<file path=ppt/theme/theme1.xml><?xml version="1.0" encoding="utf-8"?>
<a:theme xmlns:a="http://schemas.openxmlformats.org/drawingml/2006/main" name="Office-teema">
  <a:themeElements>
    <a:clrScheme name="Taike">
      <a:dk1>
        <a:srgbClr val="000000"/>
      </a:dk1>
      <a:lt1>
        <a:srgbClr val="FFFFFF"/>
      </a:lt1>
      <a:dk2>
        <a:srgbClr val="2F2F2F"/>
      </a:dk2>
      <a:lt2>
        <a:srgbClr val="FBFBFB"/>
      </a:lt2>
      <a:accent1>
        <a:srgbClr val="195078"/>
      </a:accent1>
      <a:accent2>
        <a:srgbClr val="2F91CF"/>
      </a:accent2>
      <a:accent3>
        <a:srgbClr val="83CFF4"/>
      </a:accent3>
      <a:accent4>
        <a:srgbClr val="FFCC54"/>
      </a:accent4>
      <a:accent5>
        <a:srgbClr val="EC7C30"/>
      </a:accent5>
      <a:accent6>
        <a:srgbClr val="B27416"/>
      </a:accent6>
      <a:hlink>
        <a:srgbClr val="2863AE"/>
      </a:hlink>
      <a:folHlink>
        <a:srgbClr val="2863A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aike-powerpoint-template-v16-2019-04-25" id="{65CB0E9E-FD1E-FE4A-B391-1C3315880AE9}" vid="{23D88387-2783-6940-A33E-D5DA14501C93}"/>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830ae06-9544-4a53-a29b-c3846479c16a">
      <Terms xmlns="http://schemas.microsoft.com/office/infopath/2007/PartnerControls"/>
    </lcf76f155ced4ddcb4097134ff3c332f>
    <TaxCatchAll xmlns="cfe885dc-9db7-4894-95a4-8bf7ccbac14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9D9A28E667394791EBA70337A1A958" ma:contentTypeVersion="17" ma:contentTypeDescription="Create a new document." ma:contentTypeScope="" ma:versionID="ba3fb0cfc6c3b88b957f9c0dc84bccc2">
  <xsd:schema xmlns:xsd="http://www.w3.org/2001/XMLSchema" xmlns:xs="http://www.w3.org/2001/XMLSchema" xmlns:p="http://schemas.microsoft.com/office/2006/metadata/properties" xmlns:ns2="a830ae06-9544-4a53-a29b-c3846479c16a" xmlns:ns3="d9889985-0c1e-4f37-aaf1-5c05c8a6c99c" xmlns:ns4="cfe885dc-9db7-4894-95a4-8bf7ccbac140" targetNamespace="http://schemas.microsoft.com/office/2006/metadata/properties" ma:root="true" ma:fieldsID="86b196997aefc557793deaa0f7dcdb7d" ns2:_="" ns3:_="" ns4:_="">
    <xsd:import namespace="a830ae06-9544-4a53-a29b-c3846479c16a"/>
    <xsd:import namespace="d9889985-0c1e-4f37-aaf1-5c05c8a6c99c"/>
    <xsd:import namespace="cfe885dc-9db7-4894-95a4-8bf7ccbac14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30ae06-9544-4a53-a29b-c3846479c1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95fa535-6bc0-41a5-b9d9-f1c35ec2e0d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9889985-0c1e-4f37-aaf1-5c05c8a6c99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e885dc-9db7-4894-95a4-8bf7ccbac140"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31e8b4bc-d042-4a14-bf9e-81a098cdee5c}" ma:internalName="TaxCatchAll" ma:showField="CatchAllData" ma:web="d9889985-0c1e-4f37-aaf1-5c05c8a6c9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928E87C-AEC0-4EEB-90BC-4FB0E1E46D87}">
  <ds:schemaRefs>
    <ds:schemaRef ds:uri="http://schemas.microsoft.com/office/2006/documentManagement/types"/>
    <ds:schemaRef ds:uri="http://purl.org/dc/dcmitype/"/>
    <ds:schemaRef ds:uri="a830ae06-9544-4a53-a29b-c3846479c16a"/>
    <ds:schemaRef ds:uri="http://schemas.microsoft.com/office/2006/metadata/properties"/>
    <ds:schemaRef ds:uri="http://schemas.openxmlformats.org/package/2006/metadata/core-properties"/>
    <ds:schemaRef ds:uri="http://purl.org/dc/terms/"/>
    <ds:schemaRef ds:uri="http://schemas.microsoft.com/office/infopath/2007/PartnerControls"/>
    <ds:schemaRef ds:uri="d9889985-0c1e-4f37-aaf1-5c05c8a6c99c"/>
    <ds:schemaRef ds:uri="http://www.w3.org/XML/1998/namespace"/>
    <ds:schemaRef ds:uri="cfe885dc-9db7-4894-95a4-8bf7ccbac140"/>
    <ds:schemaRef ds:uri="http://purl.org/dc/elements/1.1/"/>
  </ds:schemaRefs>
</ds:datastoreItem>
</file>

<file path=customXml/itemProps2.xml><?xml version="1.0" encoding="utf-8"?>
<ds:datastoreItem xmlns:ds="http://schemas.openxmlformats.org/officeDocument/2006/customXml" ds:itemID="{14BACEE9-C6DD-4226-A414-39FE72A784FB}">
  <ds:schemaRefs>
    <ds:schemaRef ds:uri="http://schemas.microsoft.com/sharepoint/v3/contenttype/forms"/>
  </ds:schemaRefs>
</ds:datastoreItem>
</file>

<file path=customXml/itemProps3.xml><?xml version="1.0" encoding="utf-8"?>
<ds:datastoreItem xmlns:ds="http://schemas.openxmlformats.org/officeDocument/2006/customXml" ds:itemID="{1F0635F6-E9BE-4990-9175-1FC3ED268C64}">
  <ds:schemaRefs>
    <ds:schemaRef ds:uri="a830ae06-9544-4a53-a29b-c3846479c16a"/>
    <ds:schemaRef ds:uri="cfe885dc-9db7-4894-95a4-8bf7ccbac140"/>
    <ds:schemaRef ds:uri="d9889985-0c1e-4f37-aaf1-5c05c8a6c9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7c14dfa4-c0fc-4725-9f04-76a443deb095}" enabled="0" method="" siteId="{7c14dfa4-c0fc-4725-9f04-76a443deb095}" removed="1"/>
</clbl:labelList>
</file>

<file path=docProps/app.xml><?xml version="1.0" encoding="utf-8"?>
<Properties xmlns="http://schemas.openxmlformats.org/officeDocument/2006/extended-properties" xmlns:vt="http://schemas.openxmlformats.org/officeDocument/2006/docPropsVTypes">
  <Template>taike-powerpoint-template-v17-2019-04-25</Template>
  <TotalTime>14753</TotalTime>
  <Words>698</Words>
  <Application>Microsoft Office PowerPoint</Application>
  <PresentationFormat>Laajakuva</PresentationFormat>
  <Paragraphs>84</Paragraphs>
  <Slides>8</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8</vt:i4>
      </vt:variant>
    </vt:vector>
  </HeadingPairs>
  <TitlesOfParts>
    <vt:vector size="13" baseType="lpstr">
      <vt:lpstr>Open Sans Semibold</vt:lpstr>
      <vt:lpstr>Arial</vt:lpstr>
      <vt:lpstr>Open Sans</vt:lpstr>
      <vt:lpstr>Calibri</vt:lpstr>
      <vt:lpstr>Office-teema</vt:lpstr>
      <vt:lpstr>Info briefing on changes to Taike’s discretionary government grants</vt:lpstr>
      <vt:lpstr>Cuts to discretionary government grants based on Government Programme</vt:lpstr>
      <vt:lpstr>These will not be affected by the cuts:</vt:lpstr>
      <vt:lpstr>The cuts may affect the following:</vt:lpstr>
      <vt:lpstr>Changes to calls for applications this autumn</vt:lpstr>
      <vt:lpstr>Changes to calls for applications this autumn</vt:lpstr>
      <vt:lpstr>Changes to calls for applications this autumn</vt:lpstr>
      <vt:lpstr>Coming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Ristimäki Eija</dc:creator>
  <cp:lastModifiedBy>Manninen Laura (Taike)</cp:lastModifiedBy>
  <cp:revision>68</cp:revision>
  <cp:lastPrinted>2019-04-17T12:19:03Z</cp:lastPrinted>
  <dcterms:created xsi:type="dcterms:W3CDTF">2019-04-25T07:18:11Z</dcterms:created>
  <dcterms:modified xsi:type="dcterms:W3CDTF">2024-09-06T06:47:49Z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0x010100C99D9A28E667394791EBA70337A1A958</vt:lpwstr>
  </property>
  <property fmtid="{D5CDD505-2E9C-101B-9397-08002B2CF9AE}" pid="3" name="MediaServiceImageTags">
    <vt:lpwstr/>
  </property>
</Properties>
</file>