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autoCompressPictures="0">
  <p:sldMasterIdLst>
    <p:sldMasterId id="2147483648" r:id="rId1"/>
  </p:sldMasterIdLst>
  <p:notesMasterIdLst>
    <p:notesMasterId r:id="rId12"/>
  </p:notes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  <p:sldId id="291" r:id="rId9"/>
    <p:sldId id="290" r:id="rId10"/>
    <p:sldId id="289" r:id="rId11"/>
  </p:sldIdLst>
  <p:sldSz cx="12192000" cy="6858000"/>
  <p:notesSz cx="6858000" cy="9144000"/>
  <p:embeddedFontLst>
    <p:embeddedFont>
      <p:font typeface="Open Sans" panose="020B0606030504020204" pitchFamily="34" charset="0"/>
      <p:regular r:id="rId13"/>
      <p:bold r:id="rId14"/>
      <p:italic r:id="rId15"/>
      <p:boldItalic r:id="rId16"/>
    </p:embeddedFont>
    <p:embeddedFont>
      <p:font typeface="Open Sans Semibold" panose="020B0706030804020204" pitchFamily="34" charset="0"/>
      <p:regular r:id="rId17"/>
      <p:bold r:id="rId18"/>
      <p:italic r:id="rId19"/>
      <p:boldItalic r:id="rId20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Tekijä" initials="K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5FA3"/>
    <a:srgbClr val="6AC0B8"/>
    <a:srgbClr val="E1197A"/>
    <a:srgbClr val="F18B00"/>
    <a:srgbClr val="BD580A"/>
    <a:srgbClr val="6A7A00"/>
    <a:srgbClr val="287BAF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Vaalea tyyli 1 - Korost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86"/>
    <p:restoredTop sz="94676"/>
  </p:normalViewPr>
  <p:slideViewPr>
    <p:cSldViewPr snapToGrid="0" snapToObjects="1">
      <p:cViewPr varScale="1">
        <p:scale>
          <a:sx n="86" d="100"/>
          <a:sy n="86" d="100"/>
        </p:scale>
        <p:origin x="12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Taul1!$C$2</c:f>
              <c:strCache>
                <c:ptCount val="1"/>
                <c:pt idx="0">
                  <c:v>Hakijamäärä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Taul1!$B$3:$B$8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Taul1!$C$3:$C$8</c:f>
              <c:numCache>
                <c:formatCode>General</c:formatCode>
                <c:ptCount val="6"/>
                <c:pt idx="0">
                  <c:v>557</c:v>
                </c:pt>
                <c:pt idx="1">
                  <c:v>528</c:v>
                </c:pt>
                <c:pt idx="2">
                  <c:v>553</c:v>
                </c:pt>
                <c:pt idx="3">
                  <c:v>609</c:v>
                </c:pt>
                <c:pt idx="4">
                  <c:v>625</c:v>
                </c:pt>
                <c:pt idx="5">
                  <c:v>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DF-4EB0-8501-DD78DB6FB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7"/>
        <c:axId val="874143128"/>
        <c:axId val="874142472"/>
      </c:barChart>
      <c:catAx>
        <c:axId val="87414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74142472"/>
        <c:crosses val="autoZero"/>
        <c:auto val="1"/>
        <c:lblAlgn val="ctr"/>
        <c:lblOffset val="100"/>
        <c:noMultiLvlLbl val="0"/>
      </c:catAx>
      <c:valAx>
        <c:axId val="87414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74143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98632-F685-804C-93B4-28689D976DCD}" type="datetimeFigureOut">
              <a:rPr lang="fi-FI" smtClean="0"/>
              <a:t>6.9.2024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D71D9-4237-9C49-B1E6-543D166692B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5134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art slide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589782-AAF3-844C-B0BA-1AAFDED56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282575"/>
            <a:ext cx="9937751" cy="3038475"/>
          </a:xfrm>
        </p:spPr>
        <p:txBody>
          <a:bodyPr anchor="b"/>
          <a:lstStyle>
            <a:lvl1pPr algn="l">
              <a:lnSpc>
                <a:spcPts val="6200"/>
              </a:lnSpc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2EA8D59-4DC6-C44B-A963-AE7528626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6" y="3608388"/>
            <a:ext cx="9937750" cy="2635095"/>
          </a:xfrm>
        </p:spPr>
        <p:txBody>
          <a:bodyPr>
            <a:normAutofit/>
          </a:bodyPr>
          <a:lstStyle>
            <a:lvl1pPr marL="0" indent="0" algn="l">
              <a:lnSpc>
                <a:spcPts val="4000"/>
              </a:lnSpc>
              <a:buNone/>
              <a:defRPr sz="3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055A6E-627D-0143-9625-0BE178E4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21C4E-96BB-A644-B4FC-135658E61CAA}" type="datetime1">
              <a:rPr lang="fi-FI" smtClean="0"/>
              <a:t>6.9.2024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C21136-F7E5-B640-B422-5E1AE21C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A873622-D78D-3A4F-A307-8E9605F1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8049467-70FD-204D-974A-410194C74C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8950"/>
          <a:stretch/>
        </p:blipFill>
        <p:spPr>
          <a:xfrm>
            <a:off x="10713786" y="1627345"/>
            <a:ext cx="1478214" cy="2901994"/>
          </a:xfrm>
          <a:prstGeom prst="rect">
            <a:avLst/>
          </a:prstGeom>
        </p:spPr>
      </p:pic>
      <p:grpSp>
        <p:nvGrpSpPr>
          <p:cNvPr id="7" name="Ryhmä 6">
            <a:extLst>
              <a:ext uri="{FF2B5EF4-FFF2-40B4-BE49-F238E27FC236}">
                <a16:creationId xmlns:a16="http://schemas.microsoft.com/office/drawing/2014/main" id="{930F3599-3495-C94A-B3E3-02D0B29F168A}"/>
              </a:ext>
            </a:extLst>
          </p:cNvPr>
          <p:cNvGrpSpPr/>
          <p:nvPr userDrawn="1"/>
        </p:nvGrpSpPr>
        <p:grpSpPr>
          <a:xfrm>
            <a:off x="-2" y="962"/>
            <a:ext cx="324000" cy="6543876"/>
            <a:chOff x="-2" y="962"/>
            <a:chExt cx="324000" cy="6543876"/>
          </a:xfrm>
        </p:grpSpPr>
        <p:sp>
          <p:nvSpPr>
            <p:cNvPr id="11" name="Freeform 81">
              <a:extLst>
                <a:ext uri="{FF2B5EF4-FFF2-40B4-BE49-F238E27FC236}">
                  <a16:creationId xmlns:a16="http://schemas.microsoft.com/office/drawing/2014/main" id="{801E6293-575A-3547-84EC-C465C2E2E4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81">
              <a:extLst>
                <a:ext uri="{FF2B5EF4-FFF2-40B4-BE49-F238E27FC236}">
                  <a16:creationId xmlns:a16="http://schemas.microsoft.com/office/drawing/2014/main" id="{C9F4C2D0-BA7F-8943-AF29-14FBAA5C885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Freeform 81">
              <a:extLst>
                <a:ext uri="{FF2B5EF4-FFF2-40B4-BE49-F238E27FC236}">
                  <a16:creationId xmlns:a16="http://schemas.microsoft.com/office/drawing/2014/main" id="{825E937D-E389-854D-9C8E-BC6EA3AC58C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Freeform 81">
              <a:extLst>
                <a:ext uri="{FF2B5EF4-FFF2-40B4-BE49-F238E27FC236}">
                  <a16:creationId xmlns:a16="http://schemas.microsoft.com/office/drawing/2014/main" id="{10B34437-75D1-8E45-B148-54B6626D0C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Freeform 81">
              <a:extLst>
                <a:ext uri="{FF2B5EF4-FFF2-40B4-BE49-F238E27FC236}">
                  <a16:creationId xmlns:a16="http://schemas.microsoft.com/office/drawing/2014/main" id="{596B8DC9-F635-664C-80AE-C94B90A399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Freeform 81">
              <a:extLst>
                <a:ext uri="{FF2B5EF4-FFF2-40B4-BE49-F238E27FC236}">
                  <a16:creationId xmlns:a16="http://schemas.microsoft.com/office/drawing/2014/main" id="{6AF32429-B6DE-3946-88A7-A62CC0C30FE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Freeform 81">
              <a:extLst>
                <a:ext uri="{FF2B5EF4-FFF2-40B4-BE49-F238E27FC236}">
                  <a16:creationId xmlns:a16="http://schemas.microsoft.com/office/drawing/2014/main" id="{BBC9CFF6-ABCE-6441-96C4-3D6282F5BAF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Freeform 81">
              <a:extLst>
                <a:ext uri="{FF2B5EF4-FFF2-40B4-BE49-F238E27FC236}">
                  <a16:creationId xmlns:a16="http://schemas.microsoft.com/office/drawing/2014/main" id="{8D3B4B32-8E60-2E4D-ACA7-CF6C047A9B0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Freeform 81">
              <a:extLst>
                <a:ext uri="{FF2B5EF4-FFF2-40B4-BE49-F238E27FC236}">
                  <a16:creationId xmlns:a16="http://schemas.microsoft.com/office/drawing/2014/main" id="{7671E117-4D59-984C-80DE-35764985592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Freeform 81">
              <a:extLst>
                <a:ext uri="{FF2B5EF4-FFF2-40B4-BE49-F238E27FC236}">
                  <a16:creationId xmlns:a16="http://schemas.microsoft.com/office/drawing/2014/main" id="{B2A3448D-C19A-7445-99EE-52307D7B26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Freeform 81">
              <a:extLst>
                <a:ext uri="{FF2B5EF4-FFF2-40B4-BE49-F238E27FC236}">
                  <a16:creationId xmlns:a16="http://schemas.microsoft.com/office/drawing/2014/main" id="{DE80419C-A69B-0F4B-8E14-F6F71903381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204D0405-A0BB-1945-A1C8-3D9A61ECF8B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253495F9-6B58-434D-B588-2C2BDD75E4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Freeform 81">
              <a:extLst>
                <a:ext uri="{FF2B5EF4-FFF2-40B4-BE49-F238E27FC236}">
                  <a16:creationId xmlns:a16="http://schemas.microsoft.com/office/drawing/2014/main" id="{C2DE6E51-1D39-4745-9344-CDE9FE2E3C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5" name="Freeform 81">
              <a:extLst>
                <a:ext uri="{FF2B5EF4-FFF2-40B4-BE49-F238E27FC236}">
                  <a16:creationId xmlns:a16="http://schemas.microsoft.com/office/drawing/2014/main" id="{BCD102A2-5EF2-5D44-B978-5C4F1C18397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6" name="Freeform 81">
              <a:extLst>
                <a:ext uri="{FF2B5EF4-FFF2-40B4-BE49-F238E27FC236}">
                  <a16:creationId xmlns:a16="http://schemas.microsoft.com/office/drawing/2014/main" id="{E4530054-4094-784D-809A-420E338B9A1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Freeform 81">
              <a:extLst>
                <a:ext uri="{FF2B5EF4-FFF2-40B4-BE49-F238E27FC236}">
                  <a16:creationId xmlns:a16="http://schemas.microsoft.com/office/drawing/2014/main" id="{820F64DB-209F-0F4D-A49A-3C9701A7D5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Freeform 81">
              <a:extLst>
                <a:ext uri="{FF2B5EF4-FFF2-40B4-BE49-F238E27FC236}">
                  <a16:creationId xmlns:a16="http://schemas.microsoft.com/office/drawing/2014/main" id="{614771DE-8850-824A-A818-FE2BEBE8C6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9" name="Freeform 81">
              <a:extLst>
                <a:ext uri="{FF2B5EF4-FFF2-40B4-BE49-F238E27FC236}">
                  <a16:creationId xmlns:a16="http://schemas.microsoft.com/office/drawing/2014/main" id="{37A03C75-A071-5A40-B534-EA4C98E9C50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0" name="Freeform 81">
              <a:extLst>
                <a:ext uri="{FF2B5EF4-FFF2-40B4-BE49-F238E27FC236}">
                  <a16:creationId xmlns:a16="http://schemas.microsoft.com/office/drawing/2014/main" id="{988523AB-4FF9-0447-AB5F-A19F7B9EB9D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1" name="Freeform 81">
              <a:extLst>
                <a:ext uri="{FF2B5EF4-FFF2-40B4-BE49-F238E27FC236}">
                  <a16:creationId xmlns:a16="http://schemas.microsoft.com/office/drawing/2014/main" id="{DB1F0FAA-6B2D-CA4E-B7E7-79EF3653E6F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" name="Freeform 81">
              <a:extLst>
                <a:ext uri="{FF2B5EF4-FFF2-40B4-BE49-F238E27FC236}">
                  <a16:creationId xmlns:a16="http://schemas.microsoft.com/office/drawing/2014/main" id="{8395B421-8503-1941-8E9F-2D52AB14CE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3" name="Freeform 81">
              <a:extLst>
                <a:ext uri="{FF2B5EF4-FFF2-40B4-BE49-F238E27FC236}">
                  <a16:creationId xmlns:a16="http://schemas.microsoft.com/office/drawing/2014/main" id="{C5998E07-1680-6C4F-A1CE-50F8FD8F25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5121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10ACDB-52FB-9546-A504-B33A38D8A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C7C9FD-6C9A-804B-9810-3D6F93781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810524"/>
            <a:ext cx="10801347" cy="4426764"/>
          </a:xfrm>
        </p:spPr>
        <p:txBody>
          <a:bodyPr/>
          <a:lstStyle>
            <a:lvl1pPr marL="182563" indent="-182563">
              <a:buSzPct val="10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lvl1pPr>
            <a:lvl2pPr>
              <a:defRPr sz="2700"/>
            </a:lvl2pPr>
            <a:lvl3pPr>
              <a:defRPr sz="2400"/>
            </a:lvl3pPr>
            <a:lvl5pPr marL="846138" indent="-265113">
              <a:tabLst/>
              <a:defRPr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957EE2-553D-794A-ACAD-EA9589E22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7E32-6051-8C46-935D-D160830C8B8C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2636819-5337-A245-8495-507A4583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2D8E007-582B-C547-8CF0-73B880183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grpSp>
        <p:nvGrpSpPr>
          <p:cNvPr id="31" name="Ryhmä 30">
            <a:extLst>
              <a:ext uri="{FF2B5EF4-FFF2-40B4-BE49-F238E27FC236}">
                <a16:creationId xmlns:a16="http://schemas.microsoft.com/office/drawing/2014/main" id="{15F00B2E-506B-4047-9B44-189BC5743107}"/>
              </a:ext>
            </a:extLst>
          </p:cNvPr>
          <p:cNvGrpSpPr/>
          <p:nvPr userDrawn="1"/>
        </p:nvGrpSpPr>
        <p:grpSpPr>
          <a:xfrm>
            <a:off x="-2" y="962"/>
            <a:ext cx="324000" cy="6543876"/>
            <a:chOff x="-2" y="962"/>
            <a:chExt cx="324000" cy="6543876"/>
          </a:xfrm>
        </p:grpSpPr>
        <p:sp>
          <p:nvSpPr>
            <p:cNvPr id="32" name="Freeform 81">
              <a:extLst>
                <a:ext uri="{FF2B5EF4-FFF2-40B4-BE49-F238E27FC236}">
                  <a16:creationId xmlns:a16="http://schemas.microsoft.com/office/drawing/2014/main" id="{3793E1B1-A1AF-4142-9346-79960E94958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3" name="Freeform 81">
              <a:extLst>
                <a:ext uri="{FF2B5EF4-FFF2-40B4-BE49-F238E27FC236}">
                  <a16:creationId xmlns:a16="http://schemas.microsoft.com/office/drawing/2014/main" id="{39429525-9715-5E4F-837D-301209FE478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534ED7B9-5781-0142-B059-B3FFF9787E2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8EAB7990-A32A-E046-B92D-BC19B66BE5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9F356A71-4D4E-EB44-A556-39C6172D608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3485B185-C399-0D44-93CF-8EAD89C8C97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2E3F46B4-EE8B-E349-ACA5-A751D75869A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3527B55E-AC16-2F4E-9C0F-AACFC3136E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73CD65AA-AA30-E24E-A74F-B04DA179DE0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D1BDA37C-CE8D-2945-9375-AD8760834F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E1B4161F-9707-EB41-A87B-8F5B61DA483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551073E0-479D-1446-88C6-830EBF15F7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143EE9A6-2E0A-5C4D-A925-8056F426C0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E8FA03A3-2756-A64C-A098-480CE389A74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97538F69-85A1-DD42-A54D-5C51C8F323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A7C6B36C-60E6-4042-8349-6F9B00F285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4F0327E5-0666-9B41-83DD-8D01A6F0D6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A6A1A722-20D6-9941-92F3-A1FDEF7D9F1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657E18EF-9845-0F45-9FEC-29B78457E58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B6181C42-BA74-244A-996B-FDADBF099EB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3E2AEF96-1549-C14B-8216-90997679F7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9B3D987A-36A1-8F4F-9BB5-8204D7D3808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194BB3E9-ADAD-F549-A677-699749CE90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6437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, two para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3D7A06-ACDB-B643-8E6E-2B6EA686B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282576"/>
            <a:ext cx="5238750" cy="1309688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6B1373-BAE8-4E40-B791-D5531E7419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6" y="1825625"/>
            <a:ext cx="5238750" cy="4411662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2CB7D97-3C76-734F-950B-2C6681044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925" y="1825624"/>
            <a:ext cx="5238749" cy="441166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513BE8A-7760-E245-B050-17E76D401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F01E-EED3-D74E-AD46-ECBCF9AEE70F}" type="datetime1">
              <a:rPr lang="fi-FI" smtClean="0"/>
              <a:t>6.9.2024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D9DDE0D-B80B-B448-8F6A-AA9BA3EFE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99149DD-5EC6-8E44-B614-A282DF138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sp>
        <p:nvSpPr>
          <p:cNvPr id="34" name="Tekstin paikkamerkki 33">
            <a:extLst>
              <a:ext uri="{FF2B5EF4-FFF2-40B4-BE49-F238E27FC236}">
                <a16:creationId xmlns:a16="http://schemas.microsoft.com/office/drawing/2014/main" id="{EC06FC2F-3842-AE46-994A-A0CE69A23A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57925" y="282574"/>
            <a:ext cx="5238750" cy="1309688"/>
          </a:xfrm>
        </p:spPr>
        <p:txBody>
          <a:bodyPr anchor="b"/>
          <a:lstStyle>
            <a:lvl1pPr>
              <a:defRPr lang="fi-FI" sz="4600" b="0" i="0" kern="1200" smtClean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grpSp>
        <p:nvGrpSpPr>
          <p:cNvPr id="33" name="Ryhmä 32">
            <a:extLst>
              <a:ext uri="{FF2B5EF4-FFF2-40B4-BE49-F238E27FC236}">
                <a16:creationId xmlns:a16="http://schemas.microsoft.com/office/drawing/2014/main" id="{8A219896-248B-FA40-BBCF-082EC146DF9C}"/>
              </a:ext>
            </a:extLst>
          </p:cNvPr>
          <p:cNvGrpSpPr/>
          <p:nvPr userDrawn="1"/>
        </p:nvGrpSpPr>
        <p:grpSpPr>
          <a:xfrm>
            <a:off x="-2" y="962"/>
            <a:ext cx="324000" cy="6543876"/>
            <a:chOff x="-2" y="962"/>
            <a:chExt cx="324000" cy="6543876"/>
          </a:xfrm>
        </p:grpSpPr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A330F32A-EE33-0943-B036-EC92BAEF4A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103F92C8-D57B-3F4F-82C3-EB6A37C5E01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D97CB574-FBA3-F140-97A0-C88A758F5E0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3B0EACBE-FD25-F945-B013-2409E095EE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7EDAB82E-F82C-6A48-BA4A-84F8B812423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9657EDD6-D5F9-E644-9403-1127DD0F24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E15FAAF3-C558-1748-B285-220247296DC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44CE3D8A-82E0-0A43-9DB4-C425CCA4517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07BE0F39-EBFD-A54C-BF6F-81F3169863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300BD815-DCD0-494F-8DA5-19BD2D5185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8E51F997-0A83-7049-8D6F-997326BE73E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78718E53-F7AB-1144-88F1-03186B0DAD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9F1824A2-009D-B94B-BB81-0676DB007F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841605A0-8EF8-5E48-A91C-24166379AEC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68CED439-2EE1-1844-A9AE-AE59AE9A132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B282C8DE-2861-2943-BE54-699ED7FBBE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DAF661B1-B2C4-264A-A843-CE7CD54430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388E69A5-B75D-5947-B4F1-AEF1F4AAC93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A52E8716-2D7F-424C-86CD-57422B6CC67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72F73CF0-B954-884D-BDF2-EF190D52F1E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A117A266-FA45-AC48-A57E-BF6D6E1D4F6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E3CCE89A-E041-354C-9889-4A93ED1B34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7" name="Freeform 81">
              <a:extLst>
                <a:ext uri="{FF2B5EF4-FFF2-40B4-BE49-F238E27FC236}">
                  <a16:creationId xmlns:a16="http://schemas.microsoft.com/office/drawing/2014/main" id="{6B8828ED-F0AB-D849-834D-1F2B4C00DE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8402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right picture 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D96484-A100-4C49-9261-45F59130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60350"/>
            <a:ext cx="5076825" cy="1331913"/>
          </a:xfrm>
        </p:spPr>
        <p:txBody>
          <a:bodyPr vert="horz" lIns="0" tIns="0" rIns="0" bIns="0" rtlCol="0" anchor="b">
            <a:noAutofit/>
          </a:bodyPr>
          <a:lstStyle>
            <a:lvl1pPr>
              <a:defRPr lang="fi-FI" dirty="0"/>
            </a:lvl1pPr>
          </a:lstStyle>
          <a:p>
            <a:pPr marL="0" lv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AB56B6C-723D-2840-A2F4-053622EB5D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543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7BCF4FA-8015-F340-8133-ECCD69E24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FFD-A211-7A44-9590-7BD804B220E2}" type="datetime1">
              <a:rPr lang="fi-FI" smtClean="0"/>
              <a:t>6.9.2024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390EB1C-5D8C-574A-9A0C-9C5DFF478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D212AA1-DE1D-5440-8506-7398C0C3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1C1684B6-5077-A34C-9433-59D8607073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1808164"/>
            <a:ext cx="5076825" cy="4429124"/>
          </a:xfrm>
          <a:solidFill>
            <a:srgbClr val="FCFCFC"/>
          </a:solidFill>
        </p:spPr>
        <p:txBody>
          <a:bodyPr rIns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grpSp>
        <p:nvGrpSpPr>
          <p:cNvPr id="36" name="Ryhmä 35">
            <a:extLst>
              <a:ext uri="{FF2B5EF4-FFF2-40B4-BE49-F238E27FC236}">
                <a16:creationId xmlns:a16="http://schemas.microsoft.com/office/drawing/2014/main" id="{81C9E930-DC11-B047-8591-0ED099CEC086}"/>
              </a:ext>
            </a:extLst>
          </p:cNvPr>
          <p:cNvGrpSpPr/>
          <p:nvPr userDrawn="1"/>
        </p:nvGrpSpPr>
        <p:grpSpPr>
          <a:xfrm>
            <a:off x="-2" y="962"/>
            <a:ext cx="324000" cy="6543876"/>
            <a:chOff x="-2" y="962"/>
            <a:chExt cx="324000" cy="6543876"/>
          </a:xfrm>
        </p:grpSpPr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BAC88C53-14E9-6449-AC82-E078F9C16CD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F111B247-7417-BD4F-B9FA-5FF0B476B1F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46F143BB-A6E0-1A44-8F3E-CC647B5E006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0183E40B-3395-FF46-9C24-84C0C061211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78F4B0D6-01B2-EB47-97FC-5BC1810E6A1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B6469DF2-FF5B-9E47-9EBC-42296C72D2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ADECE921-13BC-A246-8348-70ACB9D63B0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F5F72C0C-2C37-FA47-8B2F-6B1AC738CAA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A407BA6A-18AD-534E-B935-0CA7286D4B8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171FB3D4-3EAF-BE41-AB2E-8D1557667AE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5ADE5296-0A71-354E-B195-49B40B48305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B7DCA97F-9A96-304F-99D6-69430C55951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5A3DED32-081C-494D-AA47-BB9C085A01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FE8EF7A5-6BEA-3F4B-B398-DA6F6F1016A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0241D9C1-9402-9F48-BEB2-307D09D583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EF0EA87B-5B0E-4546-A135-E3FB83DB6D0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71B2473F-C7EF-FB4A-8803-44DA12BA31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830D1246-6A93-854A-91A8-B30822E195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B60CAE64-340B-F34B-A246-D1CF017C759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5E047814-46CE-4946-81E3-9BCBCB8397D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7" name="Freeform 81">
              <a:extLst>
                <a:ext uri="{FF2B5EF4-FFF2-40B4-BE49-F238E27FC236}">
                  <a16:creationId xmlns:a16="http://schemas.microsoft.com/office/drawing/2014/main" id="{C79CFA3B-7B48-234E-BC9F-14E00BD9B36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8" name="Freeform 81">
              <a:extLst>
                <a:ext uri="{FF2B5EF4-FFF2-40B4-BE49-F238E27FC236}">
                  <a16:creationId xmlns:a16="http://schemas.microsoft.com/office/drawing/2014/main" id="{37C675A3-46DC-3044-A86E-E98C0D5CC8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9" name="Freeform 81">
              <a:extLst>
                <a:ext uri="{FF2B5EF4-FFF2-40B4-BE49-F238E27FC236}">
                  <a16:creationId xmlns:a16="http://schemas.microsoft.com/office/drawing/2014/main" id="{8BFFA409-34C4-4B43-ABA8-20A0678C5A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485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left picture 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D96484-A100-4C49-9261-45F59130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9850" y="260350"/>
            <a:ext cx="5076825" cy="1331913"/>
          </a:xfrm>
        </p:spPr>
        <p:txBody>
          <a:bodyPr vert="horz" lIns="0" tIns="0" rIns="0" bIns="0" rtlCol="0" anchor="b">
            <a:noAutofit/>
          </a:bodyPr>
          <a:lstStyle>
            <a:lvl1pPr>
              <a:defRPr lang="fi-FI" dirty="0"/>
            </a:lvl1pPr>
          </a:lstStyle>
          <a:p>
            <a:pPr marL="0" lv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AB56B6C-723D-2840-A2F4-053622EB5D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3849" y="0"/>
            <a:ext cx="5772149" cy="6543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7BCF4FA-8015-F340-8133-ECCD69E24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65434-16DD-F54D-B275-DBF12E7D7B9D}" type="datetime1">
              <a:rPr lang="fi-FI" smtClean="0"/>
              <a:t>6.9.2024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390EB1C-5D8C-574A-9A0C-9C5DFF478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D212AA1-DE1D-5440-8506-7398C0C3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1C1684B6-5077-A34C-9433-59D8607073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9849" y="1808164"/>
            <a:ext cx="5076823" cy="4429124"/>
          </a:xfrm>
          <a:solidFill>
            <a:srgbClr val="FCFCFC"/>
          </a:solidFill>
        </p:spPr>
        <p:txBody>
          <a:bodyPr rIns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grpSp>
        <p:nvGrpSpPr>
          <p:cNvPr id="33" name="Ryhmä 32">
            <a:extLst>
              <a:ext uri="{FF2B5EF4-FFF2-40B4-BE49-F238E27FC236}">
                <a16:creationId xmlns:a16="http://schemas.microsoft.com/office/drawing/2014/main" id="{C287053D-8346-884E-8D92-34BE26BBADE2}"/>
              </a:ext>
            </a:extLst>
          </p:cNvPr>
          <p:cNvGrpSpPr/>
          <p:nvPr userDrawn="1"/>
        </p:nvGrpSpPr>
        <p:grpSpPr>
          <a:xfrm>
            <a:off x="-2" y="962"/>
            <a:ext cx="324000" cy="6543876"/>
            <a:chOff x="-2" y="962"/>
            <a:chExt cx="324000" cy="6543876"/>
          </a:xfrm>
        </p:grpSpPr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349BFC9A-A6CC-2A44-905D-B97D38E6A76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83842762-189D-854B-95FD-EAF6C899DDA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F7EDCDCE-05FA-6442-BF8D-1E900B8552E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C160B944-7ADE-2047-A34C-797436EB782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32EE1621-DD1F-FF4E-9D6C-0E82E9635E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358164B9-BA46-954C-B15D-2AA75A172D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BF68AF6E-9DCD-7A40-B6E5-BABA0022433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DB1B015E-8F39-6C48-8F5E-96E4382B758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F4AC6AA8-65C3-2546-815C-4AE04D58EF9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E3EC1014-EB17-7242-8A0D-43DC99FEBA6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00C5753E-0358-F947-8686-FE496D47782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0412551F-0B45-6646-85BC-2ACA1193B6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4BF52711-1B05-C042-8040-57C6DCB36A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3D78EFBC-AF75-294A-92F7-20E663F8CD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88C57722-2684-714B-9C85-F279DA6843F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F3003E8E-CA6D-294B-9B11-A412E2A939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1B63E86E-8A99-0C49-8796-1542E61758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414FD56F-4730-944E-BB6E-17E445BEBE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D7CFB33C-3884-A34D-8944-FA7EDA6C6A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3DA027CD-DF07-6C41-824D-CC64A48CEE1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A6123531-256A-0F40-89B0-E88F9EC66A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693BBE04-3706-D045-8E66-AAFFB75C379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7E0D4457-B9ED-CB4B-A018-05445F568E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1697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AB56B6C-723D-2840-A2F4-053622EB5D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3848" y="0"/>
            <a:ext cx="11868151" cy="65436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7BCF4FA-8015-F340-8133-ECCD69E24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49FE0-13AB-A141-9B5A-941EB60EDE85}" type="datetime1">
              <a:rPr lang="fi-FI" smtClean="0"/>
              <a:t>6.9.2024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390EB1C-5D8C-574A-9A0C-9C5DFF478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D212AA1-DE1D-5440-8506-7398C0C3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grpSp>
        <p:nvGrpSpPr>
          <p:cNvPr id="33" name="Ryhmä 32">
            <a:extLst>
              <a:ext uri="{FF2B5EF4-FFF2-40B4-BE49-F238E27FC236}">
                <a16:creationId xmlns:a16="http://schemas.microsoft.com/office/drawing/2014/main" id="{31EAD691-891A-044F-9948-55BD65DDA405}"/>
              </a:ext>
            </a:extLst>
          </p:cNvPr>
          <p:cNvGrpSpPr/>
          <p:nvPr userDrawn="1"/>
        </p:nvGrpSpPr>
        <p:grpSpPr>
          <a:xfrm>
            <a:off x="-2" y="962"/>
            <a:ext cx="324000" cy="6543876"/>
            <a:chOff x="-2" y="962"/>
            <a:chExt cx="324000" cy="6543876"/>
          </a:xfrm>
        </p:grpSpPr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4CDE6CF8-865F-5948-A7E5-35488E0D77E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FC100800-1D5C-D245-B102-E5F121EB7A3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A1B62266-9BCF-6541-AC13-097F3FF6CED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FFF8437F-23AD-D643-8D81-7E878AB53EC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2D286ECC-ABF4-B14D-A43F-60877338452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E6A21407-CA8C-1D46-910F-DFF949C630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58C3B1BF-8F4A-AA4A-B7B7-B2ADC599864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83E4565A-2801-B74C-A95A-380ADE5599E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76EF5724-6219-414B-AB80-F60755F11E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B757253A-4422-3C44-B5E9-29E3E7E0DE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A3066589-9515-0440-92A6-219E846E715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1DF81D2B-C49B-7147-A5D3-DE33FE41DBD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6BF0D11A-52C0-8045-ABAD-31B334DA65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1FE67E3E-1AF4-9746-AD5A-60AE3217C4F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F40ECA7A-6E31-F94D-A6AF-2A44E3B992D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53FC1F56-60CD-6A48-B023-3432B91728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09CA7710-945B-4242-AC9C-6F6EB1CF8D3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C15C5DEE-2383-DC44-8267-893C400A88A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00F67C15-2C91-F44E-BC8C-6E81E8B2444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54250B41-04F7-974D-AA18-AF8A4A25B5D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106C6602-5983-894E-94F0-E7D8679E19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2A5C8867-FD21-D64E-9BED-9A65D4644C6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EADAB9D6-43B3-0D47-B56C-7F4ECDB350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17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AB56B6C-723D-2840-A2F4-053622EB5D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3849" y="1"/>
            <a:ext cx="5772152" cy="654367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7BCF4FA-8015-F340-8133-ECCD69E24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B63A8-6F9E-0341-AAF6-24279080AD2C}" type="datetime1">
              <a:rPr lang="fi-FI" smtClean="0"/>
              <a:t>6.9.2024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390EB1C-5D8C-574A-9A0C-9C5DFF478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D212AA1-DE1D-5440-8506-7398C0C3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F35CB99B-6DE6-6B4C-8900-2632CD43D9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1163"/>
            <a:ext cx="6096000" cy="6544838"/>
          </a:xfrm>
        </p:spPr>
        <p:txBody>
          <a:bodyPr anchor="ctr">
            <a:normAutofit/>
          </a:bodyPr>
          <a:lstStyle>
            <a:lvl1pPr algn="ctr">
              <a:defRPr sz="2400"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grpSp>
        <p:nvGrpSpPr>
          <p:cNvPr id="33" name="Ryhmä 32">
            <a:extLst>
              <a:ext uri="{FF2B5EF4-FFF2-40B4-BE49-F238E27FC236}">
                <a16:creationId xmlns:a16="http://schemas.microsoft.com/office/drawing/2014/main" id="{CE8849E4-AE1F-E74B-BA9B-29EDC0580D4D}"/>
              </a:ext>
            </a:extLst>
          </p:cNvPr>
          <p:cNvGrpSpPr/>
          <p:nvPr userDrawn="1"/>
        </p:nvGrpSpPr>
        <p:grpSpPr>
          <a:xfrm>
            <a:off x="-2" y="962"/>
            <a:ext cx="324000" cy="6543876"/>
            <a:chOff x="-2" y="962"/>
            <a:chExt cx="324000" cy="6543876"/>
          </a:xfrm>
        </p:grpSpPr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9FDEB402-3AA3-B545-A6F6-3C1F4C0C7AA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C6B871A7-433D-0540-BA6E-343CB4BA2A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7A2E9A16-C69F-3F48-92A7-FCF696DA7A5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F2D15FB9-9684-EF44-BE82-AE87F0FA1E5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6BDCBCC3-3D3B-1F43-BE6F-1A7D6520207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4441A510-7BA2-2345-848A-DD2A4462D4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06BFEE50-148F-594B-B4A6-A55F4D18F5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E6D7308D-9024-5B4B-B029-AABFC2AB810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EE7F6AEC-790B-B74C-B99F-83F79E88C30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839A5E4E-AA67-2640-A48F-2F0EB75A47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E75C2D45-5EC3-6941-9428-3B9890252D5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FF2B3EA2-9226-9C44-8008-FD9780F618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B1227C13-72E8-6945-8C2F-043D5CB9A0F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BB29D874-C5B1-7540-AD7B-23528039B4A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9882464B-F763-1548-87E5-F7B4C3FF49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0B60A96A-7F2D-2A43-AA07-2BD862ECBB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B1EC0A6C-6752-EC4B-B95E-EEB1E5A114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5EB0B718-0A84-B940-A617-DDFC80E83A9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595EF969-71E4-F248-844F-F35E9646B8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3388C30F-4356-754E-BD82-1F284608F95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BEE70A90-D1A7-6548-AF74-849395C453C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DAAB6CCB-1D65-C542-85EA-3093783F25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BBAFEC60-5A51-1C49-8604-F7FAAE092E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5988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shaded left text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0093FE2-E985-4C44-8DAD-0747403A35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850" y="0"/>
            <a:ext cx="11868150" cy="6543674"/>
          </a:xfrm>
        </p:spPr>
        <p:txBody>
          <a:bodyPr rIns="324000" anchor="ctr">
            <a:normAutofit/>
          </a:bodyPr>
          <a:lstStyle>
            <a:lvl1pPr algn="r">
              <a:defRPr sz="2400"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7BCF4FA-8015-F340-8133-ECCD69E24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F0CDA-7E20-9A4F-AA7F-7BC055219146}" type="datetime1">
              <a:rPr lang="fi-FI" smtClean="0"/>
              <a:t>6.9.2024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390EB1C-5D8C-574A-9A0C-9C5DFF478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D212AA1-DE1D-5440-8506-7398C0C3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D92E0AD-92D2-4044-BBBA-F2F0EAD1A5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849" y="-1"/>
            <a:ext cx="5448301" cy="6543675"/>
          </a:xfrm>
          <a:blipFill>
            <a:blip r:embed="rId2"/>
            <a:stretch>
              <a:fillRect/>
            </a:stretch>
          </a:blipFill>
        </p:spPr>
        <p:txBody>
          <a:bodyPr lIns="378000" tIns="972000"/>
          <a:lstStyle>
            <a:lvl1pPr>
              <a:defRPr sz="45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grpSp>
        <p:nvGrpSpPr>
          <p:cNvPr id="33" name="Ryhmä 32">
            <a:extLst>
              <a:ext uri="{FF2B5EF4-FFF2-40B4-BE49-F238E27FC236}">
                <a16:creationId xmlns:a16="http://schemas.microsoft.com/office/drawing/2014/main" id="{C7255938-A4AE-5A4A-ACB3-5D7DF4A1DCC2}"/>
              </a:ext>
            </a:extLst>
          </p:cNvPr>
          <p:cNvGrpSpPr/>
          <p:nvPr userDrawn="1"/>
        </p:nvGrpSpPr>
        <p:grpSpPr>
          <a:xfrm>
            <a:off x="-2" y="962"/>
            <a:ext cx="324000" cy="6543876"/>
            <a:chOff x="-2" y="962"/>
            <a:chExt cx="324000" cy="6543876"/>
          </a:xfrm>
        </p:grpSpPr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5A934371-9AE2-864C-8F34-A2ADBAF9640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B58CA61B-245F-AB46-9FB2-B699CE5828F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477F75D5-A416-7148-8B20-994CC75BB5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CCDBC5AD-4384-5544-AD73-24A85549CF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BDF3F51A-3176-034E-ADC0-6AFCBA929D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695304AC-F070-3E49-89CC-780C77E62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FD2768AA-D08E-B544-B48A-E9F72A9DBC3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7B29E8C8-BA90-C845-8ECA-DCD2C72D35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6EB1BE9C-AF25-F843-AF7F-3BFB97596F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A0578572-920B-DA4A-9129-78D87CB9DBB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BE1C3FE9-CCC5-A346-B2E4-732BC466FEA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F312D117-CE0A-3C4D-8E13-626B7109608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56904674-717F-E944-9A4A-E96A5D9B1D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30B9D28C-0493-EF43-A27C-0D6B32A7533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2CAECADB-1712-C948-AB74-F5BB2EDDCA8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A528A237-81A2-7B4B-845B-C50EA3106C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50B6DEB0-46B0-CA4B-82DA-E28D7E4C070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97F9F275-E5E5-8B45-88B5-0E19CCB6AD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A266948C-E2C8-2D48-8682-1041770ED8A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2BFAFDDA-E8CD-644A-9527-34FB4ED9C4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296E1A28-4EA5-A84E-96F4-18EAF4EA59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B77B8760-22F8-B54E-9DA9-1367F3C901E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A8F178F3-DC65-CC46-8B5C-FAB54AA699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8427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shaded right text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833FBC8-84D0-DA46-9319-8CBD4248577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5913" y="0"/>
            <a:ext cx="11864657" cy="6543673"/>
          </a:xfrm>
        </p:spPr>
        <p:txBody>
          <a:bodyPr lIns="324000" anchor="ctr">
            <a:normAutofit/>
          </a:bodyPr>
          <a:lstStyle>
            <a:lvl1pPr>
              <a:defRPr sz="2400"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7BCF4FA-8015-F340-8133-ECCD69E24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D2A0A-85B9-AC42-88CE-026071FCEAB2}" type="datetime1">
              <a:rPr lang="fi-FI" smtClean="0"/>
              <a:t>6.9.2024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390EB1C-5D8C-574A-9A0C-9C5DFF478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D212AA1-DE1D-5440-8506-7398C0C3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D92E0AD-92D2-4044-BBBA-F2F0EAD1A5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9850" y="0"/>
            <a:ext cx="5760720" cy="6543674"/>
          </a:xfrm>
          <a:blipFill>
            <a:blip r:embed="rId2"/>
            <a:stretch>
              <a:fillRect/>
            </a:stretch>
          </a:blipFill>
        </p:spPr>
        <p:txBody>
          <a:bodyPr lIns="378000" tIns="972000"/>
          <a:lstStyle>
            <a:lvl1pPr>
              <a:defRPr sz="45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grpSp>
        <p:nvGrpSpPr>
          <p:cNvPr id="32" name="Ryhmä 31">
            <a:extLst>
              <a:ext uri="{FF2B5EF4-FFF2-40B4-BE49-F238E27FC236}">
                <a16:creationId xmlns:a16="http://schemas.microsoft.com/office/drawing/2014/main" id="{54990850-02D8-BC4D-9C51-5176AF34950D}"/>
              </a:ext>
            </a:extLst>
          </p:cNvPr>
          <p:cNvGrpSpPr/>
          <p:nvPr userDrawn="1"/>
        </p:nvGrpSpPr>
        <p:grpSpPr>
          <a:xfrm>
            <a:off x="-2" y="962"/>
            <a:ext cx="324000" cy="6543876"/>
            <a:chOff x="-2" y="962"/>
            <a:chExt cx="324000" cy="6543876"/>
          </a:xfrm>
        </p:grpSpPr>
        <p:sp>
          <p:nvSpPr>
            <p:cNvPr id="33" name="Freeform 81">
              <a:extLst>
                <a:ext uri="{FF2B5EF4-FFF2-40B4-BE49-F238E27FC236}">
                  <a16:creationId xmlns:a16="http://schemas.microsoft.com/office/drawing/2014/main" id="{D574EC04-D755-7D46-8D79-BEA68D29302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6A0130CD-2E72-F54F-BC38-98FC0048A7B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EAE0C3C4-04F0-E748-9CE8-566350F1092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333E6F66-E01F-874B-9691-3A4F86F7EE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82CBAA08-6953-8445-B0F0-7DA94E4EBB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01DE1DA4-68D0-B347-B00E-4539BF4BEE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62C129F9-9F4A-3941-ABA2-FA83B4120A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B17D8C2F-7FFB-BB45-96B6-D1E7CF1547E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064F4561-0A2C-5B4D-B027-7B5FDDB73D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CF832FFD-CD98-034B-A305-F07041EE74E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9AC18908-DBBA-AA4B-A2AD-668A33DBF7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CED408B5-DB49-B840-8DD6-34A48660D8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A33B5CBA-D1CE-CE4C-9CF2-0E06B523E17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F29F8992-7DA5-E043-8C1D-FE2439E5743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B09EB1EA-85C2-2749-B5D1-B0CCAEF2480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5721612B-D999-BA49-9680-D417B13132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599C8F0E-5A71-8B42-B618-0C09C1B031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CA373E6D-6F42-874C-AD3A-5ECBF7DDCA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0C06608F-8A04-394B-AD49-5463089961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06E10E2D-E837-7B40-893F-C3C01721687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E9BD10FD-419A-E742-AC76-F1D11020989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7B4E924B-2062-694B-A008-8AF4A9CF53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A9E0655B-9447-0D49-9E82-6440411516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5770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589782-AAF3-844C-B0BA-1AAFDED56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3750" y="282575"/>
            <a:ext cx="9432922" cy="3038475"/>
          </a:xfrm>
        </p:spPr>
        <p:txBody>
          <a:bodyPr anchor="b"/>
          <a:lstStyle>
            <a:lvl1pPr algn="l">
              <a:lnSpc>
                <a:spcPts val="6200"/>
              </a:lnSpc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2EA8D59-4DC6-C44B-A963-AE7528626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3750" y="3608388"/>
            <a:ext cx="9432922" cy="2635095"/>
          </a:xfrm>
        </p:spPr>
        <p:txBody>
          <a:bodyPr>
            <a:normAutofit/>
          </a:bodyPr>
          <a:lstStyle>
            <a:lvl1pPr marL="0" indent="0" algn="l">
              <a:lnSpc>
                <a:spcPts val="4000"/>
              </a:lnSpc>
              <a:buNone/>
              <a:defRPr sz="3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055A6E-627D-0143-9625-0BE178E4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693D-15C5-CF4A-B0A2-A74FBD990615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C21136-F7E5-B640-B422-5E1AE21C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A873622-D78D-3A4F-A307-8E9605F1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8049467-70FD-204D-974A-410194C74C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9360" r="-4888"/>
          <a:stretch/>
        </p:blipFill>
        <p:spPr>
          <a:xfrm>
            <a:off x="0" y="1627345"/>
            <a:ext cx="1607872" cy="2901994"/>
          </a:xfrm>
          <a:prstGeom prst="rect">
            <a:avLst/>
          </a:prstGeom>
        </p:spPr>
      </p:pic>
      <p:grpSp>
        <p:nvGrpSpPr>
          <p:cNvPr id="7" name="Ryhmä 6">
            <a:extLst>
              <a:ext uri="{FF2B5EF4-FFF2-40B4-BE49-F238E27FC236}">
                <a16:creationId xmlns:a16="http://schemas.microsoft.com/office/drawing/2014/main" id="{CD2B2565-67C2-CC43-8446-3F9CEF5EC511}"/>
              </a:ext>
            </a:extLst>
          </p:cNvPr>
          <p:cNvGrpSpPr/>
          <p:nvPr userDrawn="1"/>
        </p:nvGrpSpPr>
        <p:grpSpPr>
          <a:xfrm>
            <a:off x="11875628" y="962"/>
            <a:ext cx="324000" cy="6543876"/>
            <a:chOff x="-2" y="962"/>
            <a:chExt cx="324000" cy="6543876"/>
          </a:xfrm>
        </p:grpSpPr>
        <p:sp>
          <p:nvSpPr>
            <p:cNvPr id="8" name="Freeform 81">
              <a:extLst>
                <a:ext uri="{FF2B5EF4-FFF2-40B4-BE49-F238E27FC236}">
                  <a16:creationId xmlns:a16="http://schemas.microsoft.com/office/drawing/2014/main" id="{F004E1EA-DC90-FF41-AC50-239417E5CC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Freeform 81">
              <a:extLst>
                <a:ext uri="{FF2B5EF4-FFF2-40B4-BE49-F238E27FC236}">
                  <a16:creationId xmlns:a16="http://schemas.microsoft.com/office/drawing/2014/main" id="{2CCB897E-9BEE-EF4E-A055-58BDFF78704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Freeform 81">
              <a:extLst>
                <a:ext uri="{FF2B5EF4-FFF2-40B4-BE49-F238E27FC236}">
                  <a16:creationId xmlns:a16="http://schemas.microsoft.com/office/drawing/2014/main" id="{84739470-A3F0-2C49-B7E4-D93851C03D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81">
              <a:extLst>
                <a:ext uri="{FF2B5EF4-FFF2-40B4-BE49-F238E27FC236}">
                  <a16:creationId xmlns:a16="http://schemas.microsoft.com/office/drawing/2014/main" id="{304B1CD1-04AB-A247-8AC4-ED1AF14C71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Freeform 81">
              <a:extLst>
                <a:ext uri="{FF2B5EF4-FFF2-40B4-BE49-F238E27FC236}">
                  <a16:creationId xmlns:a16="http://schemas.microsoft.com/office/drawing/2014/main" id="{DE864F0F-D02A-D942-87DB-5C68A746AA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Freeform 81">
              <a:extLst>
                <a:ext uri="{FF2B5EF4-FFF2-40B4-BE49-F238E27FC236}">
                  <a16:creationId xmlns:a16="http://schemas.microsoft.com/office/drawing/2014/main" id="{A5F85274-33E3-E645-B610-BC69885677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Freeform 81">
              <a:extLst>
                <a:ext uri="{FF2B5EF4-FFF2-40B4-BE49-F238E27FC236}">
                  <a16:creationId xmlns:a16="http://schemas.microsoft.com/office/drawing/2014/main" id="{3B75B194-03A9-1B43-995D-7C5D4E8CA83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Freeform 81">
              <a:extLst>
                <a:ext uri="{FF2B5EF4-FFF2-40B4-BE49-F238E27FC236}">
                  <a16:creationId xmlns:a16="http://schemas.microsoft.com/office/drawing/2014/main" id="{8103246C-F201-9046-B4A6-1FE62CF65A2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Freeform 81">
              <a:extLst>
                <a:ext uri="{FF2B5EF4-FFF2-40B4-BE49-F238E27FC236}">
                  <a16:creationId xmlns:a16="http://schemas.microsoft.com/office/drawing/2014/main" id="{780455FD-CD23-1441-9ADA-04D6B3135A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Freeform 81">
              <a:extLst>
                <a:ext uri="{FF2B5EF4-FFF2-40B4-BE49-F238E27FC236}">
                  <a16:creationId xmlns:a16="http://schemas.microsoft.com/office/drawing/2014/main" id="{A556D9B9-A4E1-444C-88E9-6C5024A26B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Freeform 81">
              <a:extLst>
                <a:ext uri="{FF2B5EF4-FFF2-40B4-BE49-F238E27FC236}">
                  <a16:creationId xmlns:a16="http://schemas.microsoft.com/office/drawing/2014/main" id="{FFDA57C6-44BE-9C40-A966-F5B82B67FE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Freeform 81">
              <a:extLst>
                <a:ext uri="{FF2B5EF4-FFF2-40B4-BE49-F238E27FC236}">
                  <a16:creationId xmlns:a16="http://schemas.microsoft.com/office/drawing/2014/main" id="{342243B0-E638-2B46-B06D-EB210230DAD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Freeform 81">
              <a:extLst>
                <a:ext uri="{FF2B5EF4-FFF2-40B4-BE49-F238E27FC236}">
                  <a16:creationId xmlns:a16="http://schemas.microsoft.com/office/drawing/2014/main" id="{6EE7D388-1869-874E-A58F-6EF4D9A960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Freeform 81">
              <a:extLst>
                <a:ext uri="{FF2B5EF4-FFF2-40B4-BE49-F238E27FC236}">
                  <a16:creationId xmlns:a16="http://schemas.microsoft.com/office/drawing/2014/main" id="{11A1F5BF-DC7C-904A-A2F8-FC17E35F758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Freeform 81">
              <a:extLst>
                <a:ext uri="{FF2B5EF4-FFF2-40B4-BE49-F238E27FC236}">
                  <a16:creationId xmlns:a16="http://schemas.microsoft.com/office/drawing/2014/main" id="{A847D733-BD7E-F541-90BC-ED619016822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Freeform 81">
              <a:extLst>
                <a:ext uri="{FF2B5EF4-FFF2-40B4-BE49-F238E27FC236}">
                  <a16:creationId xmlns:a16="http://schemas.microsoft.com/office/drawing/2014/main" id="{C4FCF8C2-C247-6442-AA92-EC58B10B59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5" name="Freeform 81">
              <a:extLst>
                <a:ext uri="{FF2B5EF4-FFF2-40B4-BE49-F238E27FC236}">
                  <a16:creationId xmlns:a16="http://schemas.microsoft.com/office/drawing/2014/main" id="{F8CF040E-9F97-9442-BBED-66A0E1825E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6" name="Freeform 81">
              <a:extLst>
                <a:ext uri="{FF2B5EF4-FFF2-40B4-BE49-F238E27FC236}">
                  <a16:creationId xmlns:a16="http://schemas.microsoft.com/office/drawing/2014/main" id="{EC3ACCEA-E38A-F74D-AB94-881860DAEDE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Freeform 81">
              <a:extLst>
                <a:ext uri="{FF2B5EF4-FFF2-40B4-BE49-F238E27FC236}">
                  <a16:creationId xmlns:a16="http://schemas.microsoft.com/office/drawing/2014/main" id="{BDD5349D-0B39-7B4A-8997-D7D37B57DAE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Freeform 81">
              <a:extLst>
                <a:ext uri="{FF2B5EF4-FFF2-40B4-BE49-F238E27FC236}">
                  <a16:creationId xmlns:a16="http://schemas.microsoft.com/office/drawing/2014/main" id="{AF5DC260-4D66-1549-9CF4-62AD5CCE67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9" name="Freeform 81">
              <a:extLst>
                <a:ext uri="{FF2B5EF4-FFF2-40B4-BE49-F238E27FC236}">
                  <a16:creationId xmlns:a16="http://schemas.microsoft.com/office/drawing/2014/main" id="{82B4CC6E-7208-C84E-9D03-75CF72397E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0" name="Freeform 81">
              <a:extLst>
                <a:ext uri="{FF2B5EF4-FFF2-40B4-BE49-F238E27FC236}">
                  <a16:creationId xmlns:a16="http://schemas.microsoft.com/office/drawing/2014/main" id="{EF651CAD-682C-E94B-8278-7E52AA0238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1" name="Freeform 81">
              <a:extLst>
                <a:ext uri="{FF2B5EF4-FFF2-40B4-BE49-F238E27FC236}">
                  <a16:creationId xmlns:a16="http://schemas.microsoft.com/office/drawing/2014/main" id="{357B0FE8-DAFE-7E4C-B3ED-E42FF86719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4594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>
          <p15:clr>
            <a:srgbClr val="FBAE40"/>
          </p15:clr>
        </p15:guide>
        <p15:guide id="2" pos="130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art slide, variant 1">
    <p:bg>
      <p:bgPr>
        <a:solidFill>
          <a:srgbClr val="E119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589782-AAF3-844C-B0BA-1AAFDED56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282575"/>
            <a:ext cx="9937751" cy="3038475"/>
          </a:xfrm>
          <a:noFill/>
        </p:spPr>
        <p:txBody>
          <a:bodyPr anchor="b"/>
          <a:lstStyle>
            <a:lvl1pPr algn="l">
              <a:lnSpc>
                <a:spcPts val="62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2EA8D59-4DC6-C44B-A963-AE7528626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6" y="3608388"/>
            <a:ext cx="9937750" cy="2635095"/>
          </a:xfrm>
        </p:spPr>
        <p:txBody>
          <a:bodyPr>
            <a:normAutofit/>
          </a:bodyPr>
          <a:lstStyle>
            <a:lvl1pPr marL="0" indent="0" algn="l">
              <a:lnSpc>
                <a:spcPts val="4000"/>
              </a:lnSpc>
              <a:buNone/>
              <a:defRPr sz="3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055A6E-627D-0143-9625-0BE178E4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69784-B316-5E4A-BDCD-B2929645968A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C21136-F7E5-B640-B422-5E1AE21C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A873622-D78D-3A4F-A307-8E9605F1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9F94D162-455B-5F4A-93C6-309056F59A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8943"/>
          <a:stretch/>
        </p:blipFill>
        <p:spPr>
          <a:xfrm>
            <a:off x="10713787" y="1627739"/>
            <a:ext cx="1478214" cy="2901600"/>
          </a:xfrm>
          <a:prstGeom prst="rect">
            <a:avLst/>
          </a:prstGeom>
        </p:spPr>
      </p:pic>
      <p:grpSp>
        <p:nvGrpSpPr>
          <p:cNvPr id="35" name="Ryhmä 34">
            <a:extLst>
              <a:ext uri="{FF2B5EF4-FFF2-40B4-BE49-F238E27FC236}">
                <a16:creationId xmlns:a16="http://schemas.microsoft.com/office/drawing/2014/main" id="{49C75D8A-7362-2E45-962C-FDB947FD46B4}"/>
              </a:ext>
            </a:extLst>
          </p:cNvPr>
          <p:cNvGrpSpPr/>
          <p:nvPr userDrawn="1"/>
        </p:nvGrpSpPr>
        <p:grpSpPr>
          <a:xfrm>
            <a:off x="-2" y="962"/>
            <a:ext cx="324000" cy="6543876"/>
            <a:chOff x="-2" y="962"/>
            <a:chExt cx="324000" cy="6543876"/>
          </a:xfrm>
        </p:grpSpPr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E6E4CFAC-C857-7747-96EC-0E60167415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667858A9-AAA9-A846-A988-B327E9EA4D1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3415DFF8-5FA1-0444-A37F-F5B5B9E093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B91C8D26-29C4-E346-A82E-AD4E2376939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68100500-CB71-D747-8FFE-246CB86D690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EF10CBC0-0597-4249-ABB4-5BEC9167798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271EDDBD-7A1D-C541-9669-717EEC6B1AD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C28EEDB3-B035-6347-B6B9-2401255C52D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E2289ACB-51C3-5A41-8174-DDD2B5A5629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17BF1E36-444E-F043-82B9-BD2B8EDE254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5BB348BA-E0D8-9F4C-B50A-3282EC497C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2DDEE288-82A8-3144-8227-4C6C438BFE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F1F728FC-087C-A44E-93DF-D140AC629C8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16EC5C1B-55F8-2943-AE21-A5E707A6440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0956FF23-1A37-7145-AEC4-76ECD93544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7C49F9B5-C09A-DF41-BC52-4A43A50ADF6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D681BF7D-EBC7-AD49-AE55-BD9C93BFC47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C0DDCE1A-E1FD-FC4F-9D33-F7DDA3C9B19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7991723D-2B69-6044-A1D6-46D42D6A6D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ABA2AEDA-0B3E-624A-9D1B-F8561D5BC6B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915A8708-317E-9F47-AE08-1314F6C69D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7" name="Freeform 81">
              <a:extLst>
                <a:ext uri="{FF2B5EF4-FFF2-40B4-BE49-F238E27FC236}">
                  <a16:creationId xmlns:a16="http://schemas.microsoft.com/office/drawing/2014/main" id="{3D306A9D-9F1B-E047-B78B-317A6685B5B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8" name="Freeform 81">
              <a:extLst>
                <a:ext uri="{FF2B5EF4-FFF2-40B4-BE49-F238E27FC236}">
                  <a16:creationId xmlns:a16="http://schemas.microsoft.com/office/drawing/2014/main" id="{414E230A-EFA9-EF4C-8D48-F520E2C596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3328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, variant 1">
    <p:bg>
      <p:bgPr>
        <a:solidFill>
          <a:srgbClr val="E119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589782-AAF3-844C-B0BA-1AAFDED56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3751" y="282575"/>
            <a:ext cx="9432924" cy="3038475"/>
          </a:xfrm>
        </p:spPr>
        <p:txBody>
          <a:bodyPr anchor="b"/>
          <a:lstStyle>
            <a:lvl1pPr algn="l">
              <a:lnSpc>
                <a:spcPts val="62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2EA8D59-4DC6-C44B-A963-AE7528626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3750" y="3608388"/>
            <a:ext cx="9432925" cy="2635095"/>
          </a:xfrm>
        </p:spPr>
        <p:txBody>
          <a:bodyPr>
            <a:normAutofit/>
          </a:bodyPr>
          <a:lstStyle>
            <a:lvl1pPr marL="0" indent="0" algn="l">
              <a:lnSpc>
                <a:spcPts val="4000"/>
              </a:lnSpc>
              <a:buNone/>
              <a:defRPr sz="3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055A6E-627D-0143-9625-0BE178E4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ADFB-8373-6748-A315-B37FB664815B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C21136-F7E5-B640-B422-5E1AE21C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A873622-D78D-3A4F-A307-8E9605F1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pic>
        <p:nvPicPr>
          <p:cNvPr id="35" name="Kuva 34">
            <a:extLst>
              <a:ext uri="{FF2B5EF4-FFF2-40B4-BE49-F238E27FC236}">
                <a16:creationId xmlns:a16="http://schemas.microsoft.com/office/drawing/2014/main" id="{197ACEDB-977F-3140-891D-5EEF245DE9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9131" r="-4902"/>
          <a:stretch/>
        </p:blipFill>
        <p:spPr>
          <a:xfrm>
            <a:off x="-1" y="1627739"/>
            <a:ext cx="1614679" cy="2901600"/>
          </a:xfrm>
          <a:prstGeom prst="rect">
            <a:avLst/>
          </a:prstGeom>
        </p:spPr>
      </p:pic>
      <p:grpSp>
        <p:nvGrpSpPr>
          <p:cNvPr id="32" name="Ryhmä 31">
            <a:extLst>
              <a:ext uri="{FF2B5EF4-FFF2-40B4-BE49-F238E27FC236}">
                <a16:creationId xmlns:a16="http://schemas.microsoft.com/office/drawing/2014/main" id="{EE791F2E-8DBC-D44C-88A3-1523B59B7A94}"/>
              </a:ext>
            </a:extLst>
          </p:cNvPr>
          <p:cNvGrpSpPr/>
          <p:nvPr userDrawn="1"/>
        </p:nvGrpSpPr>
        <p:grpSpPr>
          <a:xfrm>
            <a:off x="11875628" y="962"/>
            <a:ext cx="324000" cy="6543876"/>
            <a:chOff x="-2" y="962"/>
            <a:chExt cx="324000" cy="6543876"/>
          </a:xfrm>
        </p:grpSpPr>
        <p:sp>
          <p:nvSpPr>
            <p:cNvPr id="33" name="Freeform 81">
              <a:extLst>
                <a:ext uri="{FF2B5EF4-FFF2-40B4-BE49-F238E27FC236}">
                  <a16:creationId xmlns:a16="http://schemas.microsoft.com/office/drawing/2014/main" id="{6AE640AF-6867-0847-80F9-F7011051AD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BE4906B3-621E-9F4D-80D8-82D0979C23F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375E26FB-F89D-524C-A7CF-40F025DCDD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E4CA9E21-2588-0045-B067-CE326B5BD5E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BFACA68E-8C6D-C145-BE4C-A868E61BF8B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F3D9427E-8233-7C4A-9CC0-B41EFE6293E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84596271-408C-B444-BC7D-EE39CB15EBB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8CAE0349-96EF-BA4C-B088-074E5F6950D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A51FD40A-7031-F945-A55B-0A76E0336C7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4AEFF836-72CA-254A-A8D1-E4059B747A2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2A55A792-4AB2-8248-9377-C52965E4170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6C45CCEF-C0CF-4042-A2BD-A02B18F7F5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80A741CD-7F42-0B46-9AD4-109AC2EBF9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04DD56DD-48EC-A44B-9811-0E6A1ACEAD4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111AD586-1D1D-8A4B-98B7-843AD2977DA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24A52C8B-7CB8-DD44-B4B5-1A8FC751233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13BE4A6A-830D-0E4A-A468-C8947A8B04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24CBD3A8-DFF7-0841-8689-D900E1681F1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FB960B30-7332-4849-A823-3671A74E5B0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A093619D-27F4-0E4D-B409-309EFC8390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1F622E7D-56B7-674F-AC26-91DC7DEB0B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BDE977AB-5228-9849-9C1A-699B9B11BD3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D4C7E303-065D-E844-BAFD-77B2537EA4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3685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>
          <p15:clr>
            <a:srgbClr val="FBAE40"/>
          </p15:clr>
        </p15:guide>
        <p15:guide id="2" pos="13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art slide, variant 2">
    <p:bg>
      <p:bgPr>
        <a:solidFill>
          <a:srgbClr val="287B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589782-AAF3-844C-B0BA-1AAFDED56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282575"/>
            <a:ext cx="9937751" cy="3038475"/>
          </a:xfrm>
          <a:noFill/>
        </p:spPr>
        <p:txBody>
          <a:bodyPr anchor="b"/>
          <a:lstStyle>
            <a:lvl1pPr algn="l">
              <a:lnSpc>
                <a:spcPts val="62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2EA8D59-4DC6-C44B-A963-AE7528626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6" y="3608388"/>
            <a:ext cx="9937750" cy="2635095"/>
          </a:xfrm>
        </p:spPr>
        <p:txBody>
          <a:bodyPr>
            <a:normAutofit/>
          </a:bodyPr>
          <a:lstStyle>
            <a:lvl1pPr marL="0" indent="0" algn="l">
              <a:lnSpc>
                <a:spcPts val="4000"/>
              </a:lnSpc>
              <a:buNone/>
              <a:defRPr sz="3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055A6E-627D-0143-9625-0BE178E4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C11F-BC68-3641-A866-7A37337F26B1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C21136-F7E5-B640-B422-5E1AE21C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A873622-D78D-3A4F-A307-8E9605F1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9F94D162-455B-5F4A-93C6-309056F59A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8943"/>
          <a:stretch/>
        </p:blipFill>
        <p:spPr>
          <a:xfrm>
            <a:off x="10713787" y="1627739"/>
            <a:ext cx="1478214" cy="2901600"/>
          </a:xfrm>
          <a:prstGeom prst="rect">
            <a:avLst/>
          </a:prstGeom>
        </p:spPr>
      </p:pic>
      <p:grpSp>
        <p:nvGrpSpPr>
          <p:cNvPr id="33" name="Ryhmä 32">
            <a:extLst>
              <a:ext uri="{FF2B5EF4-FFF2-40B4-BE49-F238E27FC236}">
                <a16:creationId xmlns:a16="http://schemas.microsoft.com/office/drawing/2014/main" id="{6D3337FF-CD05-2B45-A7A9-1F07C1BDC1EA}"/>
              </a:ext>
            </a:extLst>
          </p:cNvPr>
          <p:cNvGrpSpPr/>
          <p:nvPr userDrawn="1"/>
        </p:nvGrpSpPr>
        <p:grpSpPr>
          <a:xfrm>
            <a:off x="-2" y="962"/>
            <a:ext cx="324000" cy="6543876"/>
            <a:chOff x="-2" y="962"/>
            <a:chExt cx="324000" cy="6543876"/>
          </a:xfrm>
        </p:grpSpPr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F4C02CA3-A3AD-EE42-AA0A-70BFFC4ACFB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F178EEFC-67E5-1449-8AEF-336A1FF84D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326C0D02-1145-664B-B9D7-87F497D6C2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4FBFC89F-8432-7247-A357-60DB1F31F05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E2CEEB62-2B92-514E-8EF0-BE757F2B1CB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F1E03B2F-5DE9-C645-BCB2-6C4BF9EDB3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4D34462C-5D22-AD42-8CDA-9B8AB84FAE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38A6D375-580A-B64A-8551-E1063EAA3C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E7A5A529-D09F-7F40-B43B-E2831726243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ABAB8A4C-A337-514F-B93C-FA1285DC05D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177E729F-62E9-C041-84A1-0F0DCAC8FD5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ABE9166F-6E25-734C-8205-9B39FDA776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C714B775-E905-FE4B-BABD-056121FFC5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C93C8757-175A-2C48-A8B8-8D48103E437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6C0BD6E8-E3FC-A848-B9F4-05B6410022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23A4424A-30EB-0142-8DE4-322F1E190EB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4C0B23F8-171B-4648-A401-A1764AAE3ED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4CDC817B-6805-9F4B-98CA-296BF246500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BF1BEAD2-DEDD-5645-AE0A-86F68AA3BE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D1A35D17-28BF-1742-8158-7249BD37C72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701783E4-EB34-8D40-883D-16031BC9244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F2BD300C-C46F-9F44-9E6C-A632ABA25B0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65DDD135-0528-C844-A5EF-3DDEA46D90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4195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, variant 2">
    <p:bg>
      <p:bgPr>
        <a:solidFill>
          <a:srgbClr val="287B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589782-AAF3-844C-B0BA-1AAFDED56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3750" y="282575"/>
            <a:ext cx="9432922" cy="3038475"/>
          </a:xfrm>
        </p:spPr>
        <p:txBody>
          <a:bodyPr anchor="b"/>
          <a:lstStyle>
            <a:lvl1pPr algn="l">
              <a:lnSpc>
                <a:spcPts val="62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2EA8D59-4DC6-C44B-A963-AE7528626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3750" y="3608388"/>
            <a:ext cx="9432925" cy="2635095"/>
          </a:xfrm>
        </p:spPr>
        <p:txBody>
          <a:bodyPr>
            <a:normAutofit/>
          </a:bodyPr>
          <a:lstStyle>
            <a:lvl1pPr marL="0" indent="0" algn="l">
              <a:lnSpc>
                <a:spcPts val="4000"/>
              </a:lnSpc>
              <a:buNone/>
              <a:defRPr sz="3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055A6E-627D-0143-9625-0BE178E4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1931-FF64-0E4F-BD6B-48167E1210D0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C21136-F7E5-B640-B422-5E1AE21C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A873622-D78D-3A4F-A307-8E9605F1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pic>
        <p:nvPicPr>
          <p:cNvPr id="32" name="Kuva 31">
            <a:extLst>
              <a:ext uri="{FF2B5EF4-FFF2-40B4-BE49-F238E27FC236}">
                <a16:creationId xmlns:a16="http://schemas.microsoft.com/office/drawing/2014/main" id="{1EFD9039-32DD-E14C-B445-110DCD3740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9131" r="-4902"/>
          <a:stretch/>
        </p:blipFill>
        <p:spPr>
          <a:xfrm>
            <a:off x="-1" y="1627739"/>
            <a:ext cx="1614679" cy="2901600"/>
          </a:xfrm>
          <a:prstGeom prst="rect">
            <a:avLst/>
          </a:prstGeom>
        </p:spPr>
      </p:pic>
      <p:grpSp>
        <p:nvGrpSpPr>
          <p:cNvPr id="33" name="Ryhmä 32">
            <a:extLst>
              <a:ext uri="{FF2B5EF4-FFF2-40B4-BE49-F238E27FC236}">
                <a16:creationId xmlns:a16="http://schemas.microsoft.com/office/drawing/2014/main" id="{98E3C6A4-8E9D-3241-AE68-19408A08278A}"/>
              </a:ext>
            </a:extLst>
          </p:cNvPr>
          <p:cNvGrpSpPr/>
          <p:nvPr userDrawn="1"/>
        </p:nvGrpSpPr>
        <p:grpSpPr>
          <a:xfrm>
            <a:off x="11875628" y="962"/>
            <a:ext cx="324000" cy="6543876"/>
            <a:chOff x="-2" y="962"/>
            <a:chExt cx="324000" cy="6543876"/>
          </a:xfrm>
        </p:grpSpPr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D40C3F89-DCE4-8E4A-BDFD-04EF222921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A02B8739-F098-794C-909E-0FC74D40796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3C06B410-F82C-4641-88F6-D3AB0E0341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111752BB-3D86-8140-BA36-E7C831B13DC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EF786411-E080-674B-B6F1-DE5E950C6D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A6A285E8-7731-4C48-A8AD-47B5A8F592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A7A45012-1B79-5147-A30F-DE5D5384947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646CE884-6F9F-4346-8DBD-916F6D7D61D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ED6FD3BB-AE5F-9342-AB2E-38225E58728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D25E36F1-39C9-984C-9336-C335EDBC7A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5CC07650-DB90-D94E-9E1C-D346333132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9C655664-D3FE-0F49-9563-8CD88E3AD7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E5CC9CC2-1116-0648-9081-B407FB53D1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905CA624-0E15-964A-B90A-F5725F3396B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8721E81C-0343-6747-A9DB-C24CC163D77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780A405B-295C-2048-AFE3-23E151B732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0D91FA9A-8224-1A4D-BA98-33B247AD1A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FB76A0D4-8AA1-C946-BEC7-6967439D5E5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1525261D-893D-B742-A32C-560BDBDA90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62EF4DA0-DF42-F545-AC8B-01AB9D7260B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A920997C-FB6E-1340-B50D-0AD5944200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D0D861A5-8E6A-3C40-A564-BD93FA05FC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5C8BCBD0-05F3-434B-BAF0-B1C1617652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6667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>
          <p15:clr>
            <a:srgbClr val="FBAE40"/>
          </p15:clr>
        </p15:guide>
        <p15:guide id="2" pos="130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art slide, variant 3">
    <p:bg>
      <p:bgPr>
        <a:solidFill>
          <a:srgbClr val="6A7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589782-AAF3-844C-B0BA-1AAFDED56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282575"/>
            <a:ext cx="9937751" cy="3038475"/>
          </a:xfrm>
          <a:noFill/>
        </p:spPr>
        <p:txBody>
          <a:bodyPr anchor="b"/>
          <a:lstStyle>
            <a:lvl1pPr algn="l">
              <a:lnSpc>
                <a:spcPts val="62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2EA8D59-4DC6-C44B-A963-AE7528626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6" y="3608388"/>
            <a:ext cx="9937750" cy="2635095"/>
          </a:xfrm>
        </p:spPr>
        <p:txBody>
          <a:bodyPr>
            <a:normAutofit/>
          </a:bodyPr>
          <a:lstStyle>
            <a:lvl1pPr marL="0" indent="0" algn="l">
              <a:lnSpc>
                <a:spcPts val="4000"/>
              </a:lnSpc>
              <a:buNone/>
              <a:defRPr sz="3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055A6E-627D-0143-9625-0BE178E4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341B-3D2B-D842-ABB6-5F3468F8B231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C21136-F7E5-B640-B422-5E1AE21C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A873622-D78D-3A4F-A307-8E9605F1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9F94D162-455B-5F4A-93C6-309056F59A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8943"/>
          <a:stretch/>
        </p:blipFill>
        <p:spPr>
          <a:xfrm>
            <a:off x="10713787" y="1627739"/>
            <a:ext cx="1478214" cy="2901600"/>
          </a:xfrm>
          <a:prstGeom prst="rect">
            <a:avLst/>
          </a:prstGeom>
        </p:spPr>
      </p:pic>
      <p:grpSp>
        <p:nvGrpSpPr>
          <p:cNvPr id="33" name="Ryhmä 32">
            <a:extLst>
              <a:ext uri="{FF2B5EF4-FFF2-40B4-BE49-F238E27FC236}">
                <a16:creationId xmlns:a16="http://schemas.microsoft.com/office/drawing/2014/main" id="{7D679708-32E8-D74D-8FE3-8BD2469A6107}"/>
              </a:ext>
            </a:extLst>
          </p:cNvPr>
          <p:cNvGrpSpPr/>
          <p:nvPr userDrawn="1"/>
        </p:nvGrpSpPr>
        <p:grpSpPr>
          <a:xfrm>
            <a:off x="-2" y="962"/>
            <a:ext cx="324000" cy="6543876"/>
            <a:chOff x="-2" y="962"/>
            <a:chExt cx="324000" cy="6543876"/>
          </a:xfrm>
        </p:grpSpPr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4043DC31-9D1B-2F40-B3BA-F48D85DE5F1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C422A89C-A494-AE4A-804C-2C6F4788A9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CE16DC5F-A031-6449-AD0F-2ACEC88650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61372C76-E066-8D43-9250-6BA2D4096B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91A1F765-49C4-E848-899C-639B1CB7A8C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74E43B01-047B-E44C-AABE-2D686A4DAB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28855A4A-CB9B-EA4F-81CD-F67793CC018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07AB2FF4-2A55-C04E-B685-FC0275A764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3983C66E-8D55-BB4F-ADFB-E38DE8CD0C2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6E30387E-5D9B-9049-9246-936B375B470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0B413F2C-3F3A-604D-9EB0-BE7228119B2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23E0C749-9DF0-E44D-A301-E6DE1029AB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46CBB3EF-A013-4240-B537-9AA814BBBE2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8F109FD5-D2DF-0C40-BFE6-63E962149AB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1B98231E-27CD-3D4C-9E7F-77BD969CEA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109563D4-AE7C-F64E-8351-E059C925B3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E7FA1C61-9F7A-A34B-97A4-77E82B8A14C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254CC801-57A5-0148-B09E-61698C5AC5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84CF7D04-C8E5-E44E-A7F9-ABBE2121EB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AD6BC49A-E3AA-F943-BCC1-D400DBC2207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A2D676DF-07FC-6340-9E7F-FF8B48BA73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96AF904B-82FF-5F47-BB3B-865310692B6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B8087699-39FB-6F40-BF6E-7ED2E049A46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994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, variant 3">
    <p:bg>
      <p:bgPr>
        <a:solidFill>
          <a:srgbClr val="6A7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589782-AAF3-844C-B0BA-1AAFDED56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3750" y="282575"/>
            <a:ext cx="9432924" cy="3038475"/>
          </a:xfrm>
        </p:spPr>
        <p:txBody>
          <a:bodyPr anchor="b"/>
          <a:lstStyle>
            <a:lvl1pPr algn="l">
              <a:lnSpc>
                <a:spcPts val="62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2EA8D59-4DC6-C44B-A963-AE7528626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3750" y="3608388"/>
            <a:ext cx="9432924" cy="2635095"/>
          </a:xfrm>
        </p:spPr>
        <p:txBody>
          <a:bodyPr>
            <a:normAutofit/>
          </a:bodyPr>
          <a:lstStyle>
            <a:lvl1pPr marL="0" indent="0" algn="l">
              <a:lnSpc>
                <a:spcPts val="4000"/>
              </a:lnSpc>
              <a:buNone/>
              <a:defRPr sz="3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055A6E-627D-0143-9625-0BE178E4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56E41-F91A-4C4B-890B-55168AA06364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C21136-F7E5-B640-B422-5E1AE21C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A873622-D78D-3A4F-A307-8E9605F1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pic>
        <p:nvPicPr>
          <p:cNvPr id="36" name="Kuva 35">
            <a:extLst>
              <a:ext uri="{FF2B5EF4-FFF2-40B4-BE49-F238E27FC236}">
                <a16:creationId xmlns:a16="http://schemas.microsoft.com/office/drawing/2014/main" id="{9C99B1C3-0C0F-464E-8C62-F468ACFB4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9131" r="-4902"/>
          <a:stretch/>
        </p:blipFill>
        <p:spPr>
          <a:xfrm>
            <a:off x="-1" y="1627739"/>
            <a:ext cx="1614679" cy="2901600"/>
          </a:xfrm>
          <a:prstGeom prst="rect">
            <a:avLst/>
          </a:prstGeom>
        </p:spPr>
      </p:pic>
      <p:grpSp>
        <p:nvGrpSpPr>
          <p:cNvPr id="32" name="Ryhmä 31">
            <a:extLst>
              <a:ext uri="{FF2B5EF4-FFF2-40B4-BE49-F238E27FC236}">
                <a16:creationId xmlns:a16="http://schemas.microsoft.com/office/drawing/2014/main" id="{0E11A678-4030-B340-9607-70D8C6D79FA6}"/>
              </a:ext>
            </a:extLst>
          </p:cNvPr>
          <p:cNvGrpSpPr/>
          <p:nvPr userDrawn="1"/>
        </p:nvGrpSpPr>
        <p:grpSpPr>
          <a:xfrm>
            <a:off x="11875628" y="962"/>
            <a:ext cx="324000" cy="6543876"/>
            <a:chOff x="-2" y="962"/>
            <a:chExt cx="324000" cy="6543876"/>
          </a:xfrm>
        </p:grpSpPr>
        <p:sp>
          <p:nvSpPr>
            <p:cNvPr id="33" name="Freeform 81">
              <a:extLst>
                <a:ext uri="{FF2B5EF4-FFF2-40B4-BE49-F238E27FC236}">
                  <a16:creationId xmlns:a16="http://schemas.microsoft.com/office/drawing/2014/main" id="{DB70C757-E453-CC4E-879E-2C8776BC07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49A8696B-7DCF-AF4F-94E5-2F52BBF480E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827355B1-9AD0-2848-85FE-644EBA97D7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CB9BEF9A-F3D0-7042-BF28-89F56E8D0ED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214FF636-B8E9-9D46-948E-3C94A3CD2E6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87B870F8-2827-074A-8C9F-715E08E2FC5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125E4867-D2DB-0E4F-9B55-89D9C61025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BD6DFFFB-DEEB-0D4F-BEFC-3C2A20DF7D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53F4E0B3-5A07-F14A-90B2-A594ECB7D37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4093F261-DE50-5649-A139-A6CDA91455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59333B31-0AEC-7D46-B6AD-3831C0D370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B31A64C5-B704-0746-9B72-12DA0751CB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36F275EA-1337-E240-9BD1-5B4B30D0C75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F21B9BF2-2478-3D46-A85A-C38F551295A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50BDC310-90E5-2B42-8EE9-85896E970A0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AA419E6D-C42C-2144-81E9-954357BD54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F205DD0E-714A-9146-8006-AFFA67FAE9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F582F51A-95AA-B844-9F25-650DF88ED98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E9DD00CE-E14B-9349-A9F9-769AAD0FAF4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1383F9A2-C848-534F-8507-7C2E4D2E946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E786B37C-9FB9-364C-B58E-6FBED4859BD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A87C7420-DD3D-D84D-B451-B3B2379ADE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C7A41D79-01BE-DA4B-85BC-F02A7131385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6193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>
          <p15:clr>
            <a:srgbClr val="FBAE40"/>
          </p15:clr>
        </p15:guide>
        <p15:guide id="2" pos="130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art slide, variant 4">
    <p:bg>
      <p:bgPr>
        <a:solidFill>
          <a:srgbClr val="BD58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589782-AAF3-844C-B0BA-1AAFDED56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282575"/>
            <a:ext cx="9937751" cy="3038475"/>
          </a:xfrm>
          <a:noFill/>
        </p:spPr>
        <p:txBody>
          <a:bodyPr anchor="b"/>
          <a:lstStyle>
            <a:lvl1pPr algn="l">
              <a:lnSpc>
                <a:spcPts val="62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2EA8D59-4DC6-C44B-A963-AE7528626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6" y="3608388"/>
            <a:ext cx="9937750" cy="2635095"/>
          </a:xfrm>
        </p:spPr>
        <p:txBody>
          <a:bodyPr>
            <a:normAutofit/>
          </a:bodyPr>
          <a:lstStyle>
            <a:lvl1pPr marL="0" indent="0" algn="l">
              <a:lnSpc>
                <a:spcPts val="4000"/>
              </a:lnSpc>
              <a:buNone/>
              <a:defRPr sz="3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055A6E-627D-0143-9625-0BE178E4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BD11-F432-7543-B911-115C16236C99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C21136-F7E5-B640-B422-5E1AE21C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A873622-D78D-3A4F-A307-8E9605F1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9F94D162-455B-5F4A-93C6-309056F59A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8943"/>
          <a:stretch/>
        </p:blipFill>
        <p:spPr>
          <a:xfrm>
            <a:off x="10713787" y="1627739"/>
            <a:ext cx="1478214" cy="2901600"/>
          </a:xfrm>
          <a:prstGeom prst="rect">
            <a:avLst/>
          </a:prstGeom>
        </p:spPr>
      </p:pic>
      <p:grpSp>
        <p:nvGrpSpPr>
          <p:cNvPr id="33" name="Ryhmä 32">
            <a:extLst>
              <a:ext uri="{FF2B5EF4-FFF2-40B4-BE49-F238E27FC236}">
                <a16:creationId xmlns:a16="http://schemas.microsoft.com/office/drawing/2014/main" id="{C51CF1E2-398A-3145-A4E1-0CCF120FB9F9}"/>
              </a:ext>
            </a:extLst>
          </p:cNvPr>
          <p:cNvGrpSpPr/>
          <p:nvPr userDrawn="1"/>
        </p:nvGrpSpPr>
        <p:grpSpPr>
          <a:xfrm>
            <a:off x="-2" y="962"/>
            <a:ext cx="324000" cy="6543876"/>
            <a:chOff x="-2" y="962"/>
            <a:chExt cx="324000" cy="6543876"/>
          </a:xfrm>
        </p:grpSpPr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0F933240-89EA-2349-82DB-2449EB8D07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ADEEC764-14EB-A24F-BA85-30A861D7F3D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FA923660-8445-CE4D-B5DE-BBBECE5FFB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43473CC2-0ECC-7048-81B2-04ADF27F12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0AFF8F84-DA17-FB42-B314-66B29F2179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6FEAF39A-3977-F449-841A-E37B0D34A0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CA3294B2-64AD-8749-BC00-01D30ED93B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B3F6FC2D-1AFB-2742-8DEB-B4E7DFCFE12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95020254-A0A2-5140-901F-DFBD8030684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2FFD23D2-B86A-A149-95BC-D415F3C57C5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26152350-8164-7644-9CAD-79741FCF504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88F8A672-5168-E34C-8E99-995B974CFDD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016C55A7-0B3E-7042-B5A1-CB88F99404D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E66FCE69-9BB2-4F4B-9119-95E7B7172F4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75ADECAA-0EA8-3E49-8C9D-21948900BD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B4E09C0E-154D-9346-9546-1EFAE696096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B5440DA5-521A-D24B-B60B-B243E32DA05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C117BE39-373B-EF4A-8FC6-D4DC27D38F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467030BF-3C12-4D47-925D-A4D268E725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C282EDA6-4FF2-6F4B-AA18-E46F4831E6A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5088C958-F697-0D4D-8B4A-4BB60B3E1EA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4F69E940-5D3E-8D4E-A4CE-1FD6B58E79D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C7E2E33A-72FD-CA43-9179-06CE36B16A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0731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, variant 4">
    <p:bg>
      <p:bgPr>
        <a:solidFill>
          <a:srgbClr val="BD58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589782-AAF3-844C-B0BA-1AAFDED56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3749" y="282575"/>
            <a:ext cx="9432925" cy="3038475"/>
          </a:xfrm>
        </p:spPr>
        <p:txBody>
          <a:bodyPr anchor="b"/>
          <a:lstStyle>
            <a:lvl1pPr algn="l">
              <a:lnSpc>
                <a:spcPts val="62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2EA8D59-4DC6-C44B-A963-AE7528626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3750" y="3608388"/>
            <a:ext cx="9432925" cy="2635095"/>
          </a:xfrm>
        </p:spPr>
        <p:txBody>
          <a:bodyPr>
            <a:normAutofit/>
          </a:bodyPr>
          <a:lstStyle>
            <a:lvl1pPr marL="0" indent="0" algn="l">
              <a:lnSpc>
                <a:spcPts val="4000"/>
              </a:lnSpc>
              <a:buNone/>
              <a:defRPr sz="3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055A6E-627D-0143-9625-0BE178E4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AC59-9DCE-E348-8A02-A9115EB33C97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C21136-F7E5-B640-B422-5E1AE21C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A873622-D78D-3A4F-A307-8E9605F1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‹#›</a:t>
            </a:fld>
            <a:endParaRPr lang="fi-FI"/>
          </a:p>
        </p:txBody>
      </p:sp>
      <p:pic>
        <p:nvPicPr>
          <p:cNvPr id="34" name="Kuva 33">
            <a:extLst>
              <a:ext uri="{FF2B5EF4-FFF2-40B4-BE49-F238E27FC236}">
                <a16:creationId xmlns:a16="http://schemas.microsoft.com/office/drawing/2014/main" id="{FA14F1BC-B4E3-BF41-B536-34B1AFBC56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9131" r="-4902"/>
          <a:stretch/>
        </p:blipFill>
        <p:spPr>
          <a:xfrm>
            <a:off x="-1" y="1627739"/>
            <a:ext cx="1614679" cy="2901600"/>
          </a:xfrm>
          <a:prstGeom prst="rect">
            <a:avLst/>
          </a:prstGeom>
        </p:spPr>
      </p:pic>
      <p:grpSp>
        <p:nvGrpSpPr>
          <p:cNvPr id="32" name="Ryhmä 31">
            <a:extLst>
              <a:ext uri="{FF2B5EF4-FFF2-40B4-BE49-F238E27FC236}">
                <a16:creationId xmlns:a16="http://schemas.microsoft.com/office/drawing/2014/main" id="{A1714A89-8463-754A-8AC2-33AE5FBB5B33}"/>
              </a:ext>
            </a:extLst>
          </p:cNvPr>
          <p:cNvGrpSpPr/>
          <p:nvPr userDrawn="1"/>
        </p:nvGrpSpPr>
        <p:grpSpPr>
          <a:xfrm>
            <a:off x="11875628" y="962"/>
            <a:ext cx="324000" cy="6543876"/>
            <a:chOff x="-2" y="962"/>
            <a:chExt cx="324000" cy="6543876"/>
          </a:xfrm>
        </p:grpSpPr>
        <p:sp>
          <p:nvSpPr>
            <p:cNvPr id="33" name="Freeform 81">
              <a:extLst>
                <a:ext uri="{FF2B5EF4-FFF2-40B4-BE49-F238E27FC236}">
                  <a16:creationId xmlns:a16="http://schemas.microsoft.com/office/drawing/2014/main" id="{FE0BBF86-121B-BD4B-BA50-E70E5ED3C02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96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9D5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064DE656-0269-254D-8DE2-9DFD406D5C1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625683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D9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Freeform 81">
              <a:extLst>
                <a:ext uri="{FF2B5EF4-FFF2-40B4-BE49-F238E27FC236}">
                  <a16:creationId xmlns:a16="http://schemas.microsoft.com/office/drawing/2014/main" id="{D457D8D5-BE5B-5F48-88BA-1784ACAD1A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97248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49C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81">
              <a:extLst>
                <a:ext uri="{FF2B5EF4-FFF2-40B4-BE49-F238E27FC236}">
                  <a16:creationId xmlns:a16="http://schemas.microsoft.com/office/drawing/2014/main" id="{A8355F6B-489E-8B49-80BD-81405AE0382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134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E84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id="{3216DBD3-7155-984D-A6AA-EEBE4132886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40376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74C9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357E5D4E-D78B-B64E-9165-413F1E81EB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11940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9B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4838BD23-783C-6A4B-92A0-449803F8342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83504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CC63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Freeform 81">
              <a:extLst>
                <a:ext uri="{FF2B5EF4-FFF2-40B4-BE49-F238E27FC236}">
                  <a16:creationId xmlns:a16="http://schemas.microsoft.com/office/drawing/2014/main" id="{BFF58776-3ECF-624E-B02F-5CC06BE60F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55069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C0E2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0FC29450-1A0B-BA47-A41E-FA5E396B3BE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426633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3C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81">
              <a:extLst>
                <a:ext uri="{FF2B5EF4-FFF2-40B4-BE49-F238E27FC236}">
                  <a16:creationId xmlns:a16="http://schemas.microsoft.com/office/drawing/2014/main" id="{F668F5BA-513A-AB4D-8F52-2050655CFF7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98197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533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Freeform 81">
              <a:extLst>
                <a:ext uri="{FF2B5EF4-FFF2-40B4-BE49-F238E27FC236}">
                  <a16:creationId xmlns:a16="http://schemas.microsoft.com/office/drawing/2014/main" id="{8BE01C80-821D-1F4B-BB90-B7D2523729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69761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8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Freeform 81">
              <a:extLst>
                <a:ext uri="{FF2B5EF4-FFF2-40B4-BE49-F238E27FC236}">
                  <a16:creationId xmlns:a16="http://schemas.microsoft.com/office/drawing/2014/main" id="{7C3A15E9-9460-B54B-A229-42B0C3CF836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41325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27B7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Freeform 81">
              <a:extLst>
                <a:ext uri="{FF2B5EF4-FFF2-40B4-BE49-F238E27FC236}">
                  <a16:creationId xmlns:a16="http://schemas.microsoft.com/office/drawing/2014/main" id="{60C29C55-4AF9-2748-9A31-DAB8C2F171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312890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E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Freeform 81">
              <a:extLst>
                <a:ext uri="{FF2B5EF4-FFF2-40B4-BE49-F238E27FC236}">
                  <a16:creationId xmlns:a16="http://schemas.microsoft.com/office/drawing/2014/main" id="{B346AFEF-2966-FF40-8035-BF688AD01E4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4454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DCDD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Freeform 81">
              <a:extLst>
                <a:ext uri="{FF2B5EF4-FFF2-40B4-BE49-F238E27FC236}">
                  <a16:creationId xmlns:a16="http://schemas.microsoft.com/office/drawing/2014/main" id="{D1FAFDF8-34BE-954F-8ED2-42BB24E0241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56018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8B4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FE661D12-8ABB-1B4E-BCCB-5D00D26794C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27582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E0197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Freeform 81">
              <a:extLst>
                <a:ext uri="{FF2B5EF4-FFF2-40B4-BE49-F238E27FC236}">
                  <a16:creationId xmlns:a16="http://schemas.microsoft.com/office/drawing/2014/main" id="{A0E1E624-5F6E-DE41-B90A-143732C83F8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99146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935F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Freeform 81">
              <a:extLst>
                <a:ext uri="{FF2B5EF4-FFF2-40B4-BE49-F238E27FC236}">
                  <a16:creationId xmlns:a16="http://schemas.microsoft.com/office/drawing/2014/main" id="{F6111DE2-AA25-8144-86CA-63176AE9DB0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70711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0084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Freeform 81">
              <a:extLst>
                <a:ext uri="{FF2B5EF4-FFF2-40B4-BE49-F238E27FC236}">
                  <a16:creationId xmlns:a16="http://schemas.microsoft.com/office/drawing/2014/main" id="{6C65FACC-AA1F-A140-BC36-6BEFBDE4E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422752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C0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id="{CB08ADFF-99AB-4B4F-B1EC-0D3D3FFFF0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1138394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A309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ECA602F7-32A0-DB42-B923-3E8A0F688D2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854036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18B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Freeform 81">
              <a:extLst>
                <a:ext uri="{FF2B5EF4-FFF2-40B4-BE49-F238E27FC236}">
                  <a16:creationId xmlns:a16="http://schemas.microsoft.com/office/drawing/2014/main" id="{D8849F36-44DC-F24D-A064-231F866C95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569678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FFC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00842568-E9F6-B24F-97BC-7C94DB31EC8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2" y="285320"/>
              <a:ext cx="324000" cy="288000"/>
            </a:xfrm>
            <a:custGeom>
              <a:avLst/>
              <a:gdLst>
                <a:gd name="T0" fmla="*/ 365 w 730"/>
                <a:gd name="T1" fmla="*/ 649 h 650"/>
                <a:gd name="T2" fmla="*/ 0 w 730"/>
                <a:gd name="T3" fmla="*/ 649 h 650"/>
                <a:gd name="T4" fmla="*/ 0 w 730"/>
                <a:gd name="T5" fmla="*/ 0 h 650"/>
                <a:gd name="T6" fmla="*/ 729 w 730"/>
                <a:gd name="T7" fmla="*/ 0 h 650"/>
                <a:gd name="T8" fmla="*/ 729 w 730"/>
                <a:gd name="T9" fmla="*/ 649 h 650"/>
                <a:gd name="T10" fmla="*/ 365 w 730"/>
                <a:gd name="T11" fmla="*/ 64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0" h="650">
                  <a:moveTo>
                    <a:pt x="365" y="649"/>
                  </a:moveTo>
                  <a:lnTo>
                    <a:pt x="0" y="649"/>
                  </a:lnTo>
                  <a:lnTo>
                    <a:pt x="0" y="0"/>
                  </a:lnTo>
                  <a:lnTo>
                    <a:pt x="729" y="0"/>
                  </a:lnTo>
                  <a:lnTo>
                    <a:pt x="729" y="649"/>
                  </a:lnTo>
                  <a:lnTo>
                    <a:pt x="365" y="649"/>
                  </a:lnTo>
                </a:path>
              </a:pathLst>
            </a:custGeom>
            <a:solidFill>
              <a:srgbClr val="6A7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/>
              <a:endParaRPr lang="fi-FI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129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>
          <p15:clr>
            <a:srgbClr val="FBAE40"/>
          </p15:clr>
        </p15:guide>
        <p15:guide id="2" pos="13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7.sv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28" Type="http://schemas.openxmlformats.org/officeDocument/2006/relationships/image" Target="../media/image9.sv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svg"/><Relationship Id="rId27" Type="http://schemas.openxmlformats.org/officeDocument/2006/relationships/image" Target="../media/image8.png"/><Relationship Id="rId30" Type="http://schemas.openxmlformats.org/officeDocument/2006/relationships/image" Target="../media/image1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uorakulmio 143">
            <a:extLst>
              <a:ext uri="{FF2B5EF4-FFF2-40B4-BE49-F238E27FC236}">
                <a16:creationId xmlns:a16="http://schemas.microsoft.com/office/drawing/2014/main" id="{2E20500C-57C6-F441-8BF3-6AFFA69EABAD}"/>
              </a:ext>
            </a:extLst>
          </p:cNvPr>
          <p:cNvSpPr/>
          <p:nvPr userDrawn="1"/>
        </p:nvSpPr>
        <p:spPr>
          <a:xfrm>
            <a:off x="0" y="6544637"/>
            <a:ext cx="12192000" cy="313363"/>
          </a:xfrm>
          <a:prstGeom prst="rect">
            <a:avLst/>
          </a:prstGeom>
          <a:solidFill>
            <a:srgbClr val="FCFCFC"/>
          </a:solidFill>
          <a:ln w="0">
            <a:solidFill>
              <a:srgbClr val="FCFC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8123D78-7A27-C44D-9B5C-4F4A6CDE4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285320"/>
            <a:ext cx="10801348" cy="13069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20966C2-6E23-7249-8506-6BF704289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810524"/>
            <a:ext cx="10801347" cy="44267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38E231D-D27A-B94F-AEC6-9A8EAFB92E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33075" y="6543675"/>
            <a:ext cx="863598" cy="3133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 kern="800" spc="10" baseline="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fld id="{15F5A6F7-4E1B-294D-93A6-158CF635F86E}" type="datetime1">
              <a:rPr lang="fi-FI" smtClean="0"/>
              <a:pPr/>
              <a:t>6.9.2024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EC8CA10-2194-CF43-9053-7A46969B62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34663" y="6543675"/>
            <a:ext cx="2198412" cy="3133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 kern="800" spc="10" baseline="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fi-FI" dirty="0"/>
              <a:t>Esittäjä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B57F09-BDAA-0644-9FFF-5F2E767728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675" y="6543675"/>
            <a:ext cx="540953" cy="3133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 kern="800" spc="10" baseline="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fld id="{B08B221B-C25A-8542-BD0D-4682CBCFB18A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09" name="Kuva 108">
            <a:extLst>
              <a:ext uri="{FF2B5EF4-FFF2-40B4-BE49-F238E27FC236}">
                <a16:creationId xmlns:a16="http://schemas.microsoft.com/office/drawing/2014/main" id="{2A095A84-5B33-564D-8304-4E0A7585C463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01600" y="6611495"/>
            <a:ext cx="5672667" cy="178066"/>
          </a:xfrm>
          <a:prstGeom prst="rect">
            <a:avLst/>
          </a:prstGeom>
        </p:spPr>
      </p:pic>
      <p:sp>
        <p:nvSpPr>
          <p:cNvPr id="139" name="Alatunnisteen paikkamerkki 4">
            <a:extLst>
              <a:ext uri="{FF2B5EF4-FFF2-40B4-BE49-F238E27FC236}">
                <a16:creationId xmlns:a16="http://schemas.microsoft.com/office/drawing/2014/main" id="{48ACA7D3-6549-684C-8607-CAA1EAB7FCF1}"/>
              </a:ext>
            </a:extLst>
          </p:cNvPr>
          <p:cNvSpPr txBox="1">
            <a:spLocks/>
          </p:cNvSpPr>
          <p:nvPr userDrawn="1"/>
        </p:nvSpPr>
        <p:spPr>
          <a:xfrm>
            <a:off x="6095999" y="6543675"/>
            <a:ext cx="2338663" cy="31336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i-FI"/>
            </a:defPPr>
            <a:lvl1pPr marL="0" algn="r" defTabSz="914400" rtl="0" eaLnBrk="1" latinLnBrk="0" hangingPunct="1">
              <a:defRPr sz="1100" b="1" i="0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000" b="0" kern="800" spc="10" baseline="0" dirty="0" err="1"/>
              <a:t>Taike.fi</a:t>
            </a:r>
            <a:r>
              <a:rPr lang="fi-FI" sz="1000" b="0" kern="800" spc="10" baseline="0" dirty="0"/>
              <a:t>  @</a:t>
            </a:r>
            <a:r>
              <a:rPr lang="fi-FI" sz="1000" b="0" kern="800" spc="10" baseline="0" dirty="0" err="1"/>
              <a:t>taiketweet</a:t>
            </a:r>
            <a:r>
              <a:rPr lang="fi-FI" sz="1000" b="0" kern="800" spc="10" baseline="0" dirty="0"/>
              <a:t>  @</a:t>
            </a:r>
            <a:r>
              <a:rPr lang="fi-FI" sz="1000" b="0" kern="800" spc="10" baseline="0" dirty="0" err="1"/>
              <a:t>taikegram</a:t>
            </a:r>
            <a:endParaRPr lang="fi-FI" sz="1000" b="0" kern="800" spc="10" baseline="0" dirty="0"/>
          </a:p>
        </p:txBody>
      </p:sp>
    </p:spTree>
    <p:extLst>
      <p:ext uri="{BB962C8B-B14F-4D97-AF65-F5344CB8AC3E}">
        <p14:creationId xmlns:p14="http://schemas.microsoft.com/office/powerpoint/2010/main" val="11872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8" r:id="rId5"/>
    <p:sldLayoutId id="2147483660" r:id="rId6"/>
    <p:sldLayoutId id="2147483672" r:id="rId7"/>
    <p:sldLayoutId id="2147483661" r:id="rId8"/>
    <p:sldLayoutId id="2147483662" r:id="rId9"/>
    <p:sldLayoutId id="2147483667" r:id="rId10"/>
    <p:sldLayoutId id="2147483663" r:id="rId11"/>
    <p:sldLayoutId id="2147483668" r:id="rId12"/>
    <p:sldLayoutId id="2147483664" r:id="rId13"/>
    <p:sldLayoutId id="2147483669" r:id="rId14"/>
    <p:sldLayoutId id="2147483665" r:id="rId15"/>
    <p:sldLayoutId id="2147483670" r:id="rId16"/>
    <p:sldLayoutId id="2147483666" r:id="rId17"/>
    <p:sldLayoutId id="2147483671" r:id="rId18"/>
  </p:sldLayoutIdLst>
  <p:hf hdr="0"/>
  <p:txStyles>
    <p:titleStyle>
      <a:lvl1pPr algn="l" defTabSz="914400" rtl="0" eaLnBrk="1" latinLnBrk="0" hangingPunct="1">
        <a:lnSpc>
          <a:spcPts val="5000"/>
        </a:lnSpc>
        <a:spcBef>
          <a:spcPct val="0"/>
        </a:spcBef>
        <a:buNone/>
        <a:defRPr sz="46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182563" indent="-182563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</a:buBlip>
        <a:tabLst/>
        <a:defRPr sz="32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319088" indent="-179388" algn="l" defTabSz="914400" rtl="0" eaLnBrk="1" latinLnBrk="0" hangingPunct="1">
        <a:lnSpc>
          <a:spcPct val="90000"/>
        </a:lnSpc>
        <a:spcBef>
          <a:spcPts val="500"/>
        </a:spcBef>
        <a:buSzPct val="120000"/>
        <a:buFontTx/>
        <a:buBlip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</a:buBlip>
        <a:tabLst/>
        <a:defRPr sz="30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488950" indent="-217488" algn="l" defTabSz="914400" rtl="0" eaLnBrk="1" latinLnBrk="0" hangingPunct="1">
        <a:lnSpc>
          <a:spcPct val="90000"/>
        </a:lnSpc>
        <a:spcBef>
          <a:spcPts val="500"/>
        </a:spcBef>
        <a:buSzPct val="120000"/>
        <a:buFontTx/>
        <a:buBlip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</a:buBlip>
        <a:tabLst/>
        <a:defRPr sz="26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630238" indent="-227013" algn="l" defTabSz="914400" rtl="0" eaLnBrk="1" latinLnBrk="0" hangingPunct="1">
        <a:lnSpc>
          <a:spcPct val="90000"/>
        </a:lnSpc>
        <a:spcBef>
          <a:spcPts val="500"/>
        </a:spcBef>
        <a:buSzPct val="120000"/>
        <a:buFontTx/>
        <a:buBlip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</a:buBlip>
        <a:tabLst/>
        <a:defRPr sz="21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846000" indent="-266400" algn="l" defTabSz="914400" rtl="0" eaLnBrk="1" latinLnBrk="0" hangingPunct="1">
        <a:lnSpc>
          <a:spcPct val="90000"/>
        </a:lnSpc>
        <a:spcBef>
          <a:spcPts val="500"/>
        </a:spcBef>
        <a:buSzPct val="120000"/>
        <a:buFontTx/>
        <a:buBlip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</a:buBlip>
        <a:tabLst/>
        <a:defRPr sz="16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092">
          <p15:clr>
            <a:srgbClr val="F26B43"/>
          </p15:clr>
        </p15:guide>
        <p15:guide id="2" pos="3840">
          <p15:clr>
            <a:srgbClr val="F26B43"/>
          </p15:clr>
        </p15:guide>
        <p15:guide id="3" pos="7242">
          <p15:clr>
            <a:srgbClr val="F26B43"/>
          </p15:clr>
        </p15:guide>
        <p15:guide id="4" pos="199">
          <p15:clr>
            <a:srgbClr val="F26B43"/>
          </p15:clr>
        </p15:guide>
        <p15:guide id="5" orient="horz" pos="4122">
          <p15:clr>
            <a:srgbClr val="F26B43"/>
          </p15:clr>
        </p15:guide>
        <p15:guide id="6" pos="438">
          <p15:clr>
            <a:srgbClr val="F26B43"/>
          </p15:clr>
        </p15:guide>
        <p15:guide id="7" orient="horz" pos="1003">
          <p15:clr>
            <a:srgbClr val="F26B43"/>
          </p15:clr>
        </p15:guide>
        <p15:guide id="8" orient="horz" pos="178">
          <p15:clr>
            <a:srgbClr val="F26B43"/>
          </p15:clr>
        </p15:guide>
        <p15:guide id="9" orient="horz" pos="3929">
          <p15:clr>
            <a:srgbClr val="F26B43"/>
          </p15:clr>
        </p15:guide>
        <p15:guide id="10" pos="6698">
          <p15:clr>
            <a:srgbClr val="F26B43"/>
          </p15:clr>
        </p15:guide>
        <p15:guide id="11" pos="3636">
          <p15:clr>
            <a:srgbClr val="F26B43"/>
          </p15:clr>
        </p15:guide>
        <p15:guide id="12" orient="horz" pos="1139">
          <p15:clr>
            <a:srgbClr val="F26B43"/>
          </p15:clr>
        </p15:guide>
        <p15:guide id="13" pos="4044">
          <p15:clr>
            <a:srgbClr val="F26B43"/>
          </p15:clr>
        </p15:guide>
        <p15:guide id="14" pos="3738">
          <p15:clr>
            <a:srgbClr val="F26B43"/>
          </p15:clr>
        </p15:guide>
        <p15:guide id="15" pos="394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Henri.terho@taike.fi" TargetMode="External"/><Relationship Id="rId2" Type="http://schemas.openxmlformats.org/officeDocument/2006/relationships/hyperlink" Target="mailto:asiakaspalvelu@taike.f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enni.suomala@taike.f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8E8E18-9FDD-462E-9854-651CD3394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3750" y="282575"/>
            <a:ext cx="9432922" cy="3038475"/>
          </a:xfrm>
        </p:spPr>
        <p:txBody>
          <a:bodyPr anchor="b">
            <a:normAutofit/>
          </a:bodyPr>
          <a:lstStyle/>
          <a:p>
            <a:r>
              <a:rPr lang="fi-FI" dirty="0"/>
              <a:t>Ylimääräiset taiteilijaeläkkeet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C8F8422-0A64-489C-91C4-D6D112CEDF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3750" y="3608388"/>
            <a:ext cx="9432925" cy="2635095"/>
          </a:xfrm>
        </p:spPr>
        <p:txBody>
          <a:bodyPr vert="horz" lIns="0" tIns="0" rIns="0" bIns="0" rtlCol="0">
            <a:normAutofit/>
          </a:bodyPr>
          <a:lstStyle/>
          <a:p>
            <a:r>
              <a:rPr lang="fi-FI" sz="2400" dirty="0"/>
              <a:t>Hakuinfo 10.9.2024, Taiteen tukemisen päällikkö Henri Terho</a:t>
            </a:r>
            <a:br>
              <a:rPr lang="fi-FI" sz="2400" dirty="0"/>
            </a:br>
            <a:r>
              <a:rPr lang="fi-FI" sz="2400" dirty="0">
                <a:solidFill>
                  <a:srgbClr val="FFC000"/>
                </a:solidFill>
              </a:rPr>
              <a:t>Tilaisuus tallennetaan vain Taiteen edistämiskeskuksen (Taike) sisäiseen käyttöön. </a:t>
            </a:r>
            <a:br>
              <a:rPr lang="fi-FI" sz="2400" dirty="0">
                <a:solidFill>
                  <a:srgbClr val="FF0000"/>
                </a:solidFill>
              </a:rPr>
            </a:br>
            <a:r>
              <a:rPr lang="fi-FI" sz="2400" dirty="0"/>
              <a:t>Mikrofonit ja kamerat pyydetään sulkemaan. Kysymyksiä voi esittää keskustelupalstalla.</a:t>
            </a:r>
          </a:p>
          <a:p>
            <a:endParaRPr lang="fi-FI" sz="25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8840057-40A9-4321-91C6-0A0CFEC7A5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33075" y="6543675"/>
            <a:ext cx="863598" cy="3133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D021C4E-96BB-A644-B4FC-135658E61CAA}" type="datetime1">
              <a:rPr lang="fi-FI" smtClean="0"/>
              <a:pPr>
                <a:spcAft>
                  <a:spcPts val="600"/>
                </a:spcAft>
              </a:pPr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53A18C7-7C8C-4657-9C19-2BAC01A2B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4663" y="6543675"/>
            <a:ext cx="2198412" cy="3133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 dirty="0"/>
              <a:t>Henri Terho</a:t>
            </a: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430300F-4C54-4120-AA2A-397FFEBC0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543675"/>
            <a:ext cx="540953" cy="3133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08B221B-C25A-8542-BD0D-4682CBCFB18A}" type="slidenum">
              <a:rPr lang="fi-FI" smtClean="0"/>
              <a:pPr>
                <a:spcAft>
                  <a:spcPts val="600"/>
                </a:spcAft>
              </a:pPr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5165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72F9E6-B4C9-4F1B-94E9-FE555DFC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285320"/>
            <a:ext cx="10801348" cy="1010079"/>
          </a:xfrm>
        </p:spPr>
        <p:txBody>
          <a:bodyPr/>
          <a:lstStyle/>
          <a:p>
            <a:pPr>
              <a:lnSpc>
                <a:spcPts val="3500"/>
              </a:lnSpc>
            </a:pPr>
            <a:r>
              <a:rPr lang="fi-FI" sz="4000" dirty="0">
                <a:solidFill>
                  <a:schemeClr val="tx1"/>
                </a:solidFill>
              </a:rPr>
              <a:t>Ylimääräiset taiteilijaeläkkeet, lainsäädäntö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80630A-C547-424D-8B07-F75F238F5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817" y="1666875"/>
            <a:ext cx="10801347" cy="4905805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fi-FI" sz="2800" dirty="0"/>
              <a:t>Laki ylimääräisistä taiteilijaeläkkeistä 194/2016</a:t>
            </a:r>
          </a:p>
          <a:p>
            <a:pPr algn="l" fontAlgn="base"/>
            <a:r>
              <a:rPr lang="fi-FI" sz="1800" b="0" i="0" dirty="0">
                <a:solidFill>
                  <a:srgbClr val="444444"/>
                </a:solidFill>
                <a:effectLst/>
              </a:rPr>
              <a:t>Ylimääräinen taiteilijaeläke voidaan myöntää taiteilijalle, joka asuu tai on asunut pysyvästi Suomessa, hänen ansiokkaasta toiminnastaan luovana tai esittävänä taiteilijana.</a:t>
            </a:r>
          </a:p>
          <a:p>
            <a:pPr algn="l" fontAlgn="base"/>
            <a:r>
              <a:rPr lang="fi-FI" sz="1800" dirty="0">
                <a:solidFill>
                  <a:srgbClr val="444444"/>
                </a:solidFill>
              </a:rPr>
              <a:t>Ylimääräinen taiteilijaeläke on tarkoitettu täydentämään taiteilijan eläketurvaa.</a:t>
            </a:r>
          </a:p>
          <a:p>
            <a:pPr algn="l" fontAlgn="base"/>
            <a:r>
              <a:rPr lang="fi-FI" sz="1800" b="0" i="0" dirty="0">
                <a:solidFill>
                  <a:srgbClr val="444444"/>
                </a:solidFill>
                <a:effectLst/>
              </a:rPr>
              <a:t>Eläkettä ei ilman erityistä syytä saa myöntää henkilölle, joka ei ole täyttänyt 60 vuotta.</a:t>
            </a:r>
          </a:p>
          <a:p>
            <a:pPr algn="l" fontAlgn="base"/>
            <a:r>
              <a:rPr lang="fi-FI" sz="1800" b="0" i="0" dirty="0">
                <a:solidFill>
                  <a:srgbClr val="444444"/>
                </a:solidFill>
                <a:effectLst/>
              </a:rPr>
              <a:t>Ylimääräinen taiteilijaeläke myönnetään joko täytenä eläkkeenä tai osaeläkkeenä. Eläke voidaan myöntää täytenä eläkkeenä, jos hakijan verotuksessa vahvistetut eläke- ja muut pysyvät tulot kansaneläketuloa lukuun ottamatta jäävät alle 3 §:ssä säädetyn taiteilijaeläkkeen määrän.</a:t>
            </a:r>
          </a:p>
          <a:p>
            <a:pPr algn="l" fontAlgn="base"/>
            <a:r>
              <a:rPr lang="fi-FI" sz="1800" b="0" i="0" dirty="0">
                <a:solidFill>
                  <a:srgbClr val="444444"/>
                </a:solidFill>
                <a:effectLst/>
              </a:rPr>
              <a:t>Maksussa olevaa sekä myönnettävää uutta ylimääräistä taiteilijaeläkettä tarkistetaan kalenterivuosittain siten kuin työntekijän eläkelain (395/2006) 98 §:ssä säädetään.</a:t>
            </a:r>
          </a:p>
          <a:p>
            <a:pPr marL="0" indent="0" fontAlgn="base">
              <a:buNone/>
            </a:pPr>
            <a:endParaRPr lang="fi-FI" sz="1800" dirty="0"/>
          </a:p>
          <a:p>
            <a:pPr marL="0" indent="0" algn="l" fontAlgn="base">
              <a:buNone/>
            </a:pPr>
            <a:endParaRPr lang="fi-FI" sz="1800" b="0" i="0" dirty="0">
              <a:solidFill>
                <a:srgbClr val="444444"/>
              </a:solidFill>
              <a:effectLst/>
            </a:endParaRPr>
          </a:p>
          <a:p>
            <a:br>
              <a:rPr lang="fi-FI" sz="900" dirty="0"/>
            </a:br>
            <a:br>
              <a:rPr lang="fi-FI" sz="1200" dirty="0"/>
            </a:br>
            <a:endParaRPr lang="fi-FI" sz="2000" dirty="0"/>
          </a:p>
          <a:p>
            <a:pPr marL="0" indent="0">
              <a:spcBef>
                <a:spcPts val="600"/>
              </a:spcBef>
              <a:buNone/>
            </a:pPr>
            <a:endParaRPr lang="fi-FI" sz="24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1D8C5D-98BC-4D70-8239-4BAB4914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7E32-6051-8C46-935D-D160830C8B8C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39DAE5-9145-444C-BA26-B5966C6E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Henri Terho</a:t>
            </a:r>
          </a:p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58A80B-8651-42A4-B3B6-4B7DFD3F8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7728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72F9E6-B4C9-4F1B-94E9-FE555DFC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285320"/>
            <a:ext cx="10801348" cy="1010079"/>
          </a:xfrm>
        </p:spPr>
        <p:txBody>
          <a:bodyPr/>
          <a:lstStyle/>
          <a:p>
            <a:pPr>
              <a:lnSpc>
                <a:spcPts val="3500"/>
              </a:lnSpc>
            </a:pPr>
            <a:r>
              <a:rPr lang="fi-FI" sz="4000" dirty="0">
                <a:solidFill>
                  <a:schemeClr val="tx1"/>
                </a:solidFill>
              </a:rPr>
              <a:t>Ylimääräiset taiteilijaeläkkeet, lainsäädäntö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80630A-C547-424D-8B07-F75F238F5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817" y="1666875"/>
            <a:ext cx="10801347" cy="4905805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fi-FI" sz="2800" dirty="0"/>
              <a:t>Eläkkeen määrä ja tulorajat</a:t>
            </a:r>
          </a:p>
          <a:p>
            <a:pPr algn="l" fontAlgn="base"/>
            <a:r>
              <a:rPr lang="fi-FI" sz="1800" b="0" i="0" dirty="0">
                <a:solidFill>
                  <a:srgbClr val="444444"/>
                </a:solidFill>
                <a:effectLst/>
              </a:rPr>
              <a:t>Eläkkeen suuruus vuonna 2024</a:t>
            </a:r>
          </a:p>
          <a:p>
            <a:pPr lvl="1" fontAlgn="base"/>
            <a:r>
              <a:rPr lang="fi-FI" sz="1800" dirty="0">
                <a:solidFill>
                  <a:srgbClr val="444444"/>
                </a:solidFill>
              </a:rPr>
              <a:t>Täysi eläke 1601,92 €</a:t>
            </a:r>
            <a:endParaRPr lang="fi-FI" sz="1800" dirty="0">
              <a:solidFill>
                <a:srgbClr val="FF0000"/>
              </a:solidFill>
            </a:endParaRPr>
          </a:p>
          <a:p>
            <a:pPr lvl="1" fontAlgn="base"/>
            <a:r>
              <a:rPr lang="fi-FI" sz="1800" b="0" i="0" dirty="0">
                <a:solidFill>
                  <a:srgbClr val="444444"/>
                </a:solidFill>
                <a:effectLst/>
              </a:rPr>
              <a:t>Osaeläke 800,95 €</a:t>
            </a:r>
            <a:endParaRPr lang="fi-FI" sz="1800" b="0" i="0" dirty="0">
              <a:solidFill>
                <a:srgbClr val="FF0000"/>
              </a:solidFill>
              <a:effectLst/>
            </a:endParaRPr>
          </a:p>
          <a:p>
            <a:pPr fontAlgn="base"/>
            <a:r>
              <a:rPr lang="fi-FI" sz="1800" dirty="0">
                <a:solidFill>
                  <a:srgbClr val="444444"/>
                </a:solidFill>
              </a:rPr>
              <a:t>Eläkkeen myöntämisen tulorajat olivat vuonna 2024</a:t>
            </a:r>
          </a:p>
          <a:p>
            <a:pPr lvl="1" fontAlgn="base"/>
            <a:r>
              <a:rPr lang="fi-FI" sz="1800" dirty="0">
                <a:solidFill>
                  <a:srgbClr val="444444"/>
                </a:solidFill>
              </a:rPr>
              <a:t>ei voitu myöntää, jos tulot olivat yli 3 203,84 €/kk</a:t>
            </a:r>
          </a:p>
          <a:p>
            <a:pPr lvl="1" fontAlgn="base"/>
            <a:r>
              <a:rPr lang="fi-FI" sz="1800" dirty="0">
                <a:solidFill>
                  <a:srgbClr val="444444"/>
                </a:solidFill>
              </a:rPr>
              <a:t>täysi eläke voitiin myöntää, jos tulot jäivät alle 1 601,92 €/kk</a:t>
            </a:r>
          </a:p>
          <a:p>
            <a:pPr lvl="1" fontAlgn="base"/>
            <a:r>
              <a:rPr lang="fi-FI" sz="1800" dirty="0">
                <a:solidFill>
                  <a:srgbClr val="444444"/>
                </a:solidFill>
              </a:rPr>
              <a:t>osaeläke voitiin myöntää, jos tulot olivat yli 1 601,92 €/kk, mutta jäivät alle 3 203,84 €/kk.</a:t>
            </a:r>
          </a:p>
          <a:p>
            <a:pPr fontAlgn="base"/>
            <a:r>
              <a:rPr lang="fi-FI" sz="1800" b="0" i="0" dirty="0">
                <a:solidFill>
                  <a:srgbClr val="444444"/>
                </a:solidFill>
                <a:effectLst/>
              </a:rPr>
              <a:t>Vuoden 2025 eläkepäätösten tulorajat vahvistetaan loppuvuoden 2024 aikana</a:t>
            </a:r>
            <a:endParaRPr lang="fi-FI" sz="1800" dirty="0">
              <a:solidFill>
                <a:srgbClr val="444444"/>
              </a:solidFill>
            </a:endParaRPr>
          </a:p>
          <a:p>
            <a:pPr fontAlgn="base"/>
            <a:r>
              <a:rPr lang="fi-FI" sz="1800" dirty="0">
                <a:solidFill>
                  <a:srgbClr val="444444"/>
                </a:solidFill>
              </a:rPr>
              <a:t>Vuoden 2023 lopulla 1150 taiteilijaa ylimääräisellä taiteilijaeläkkeellä </a:t>
            </a:r>
            <a:br>
              <a:rPr lang="fi-FI" sz="1800" dirty="0">
                <a:solidFill>
                  <a:srgbClr val="444444"/>
                </a:solidFill>
              </a:rPr>
            </a:br>
            <a:r>
              <a:rPr lang="fi-FI" sz="1100" dirty="0">
                <a:solidFill>
                  <a:srgbClr val="444444"/>
                </a:solidFill>
              </a:rPr>
              <a:t>*</a:t>
            </a:r>
            <a:r>
              <a:rPr lang="fi-FI" sz="1100" i="1" dirty="0">
                <a:solidFill>
                  <a:srgbClr val="444444"/>
                </a:solidFill>
              </a:rPr>
              <a:t>Lähde </a:t>
            </a:r>
            <a:r>
              <a:rPr lang="fi-FI" sz="1100" i="1" dirty="0" err="1">
                <a:solidFill>
                  <a:srgbClr val="444444"/>
                </a:solidFill>
              </a:rPr>
              <a:t>Kevan</a:t>
            </a:r>
            <a:r>
              <a:rPr lang="fi-FI" sz="1100" i="1" dirty="0">
                <a:solidFill>
                  <a:srgbClr val="444444"/>
                </a:solidFill>
              </a:rPr>
              <a:t> tilastointi </a:t>
            </a:r>
            <a:br>
              <a:rPr lang="fi-FI" sz="900" dirty="0">
                <a:solidFill>
                  <a:srgbClr val="FF0000"/>
                </a:solidFill>
              </a:rPr>
            </a:br>
            <a:br>
              <a:rPr lang="fi-FI" sz="1200" dirty="0"/>
            </a:br>
            <a:endParaRPr lang="fi-FI" sz="2000" dirty="0"/>
          </a:p>
          <a:p>
            <a:pPr marL="0" indent="0">
              <a:spcBef>
                <a:spcPts val="600"/>
              </a:spcBef>
              <a:buNone/>
            </a:pPr>
            <a:endParaRPr lang="fi-FI" sz="24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1D8C5D-98BC-4D70-8239-4BAB4914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7E32-6051-8C46-935D-D160830C8B8C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39DAE5-9145-444C-BA26-B5966C6E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Henri Terho</a:t>
            </a:r>
          </a:p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58A80B-8651-42A4-B3B6-4B7DFD3F8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2003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72F9E6-B4C9-4F1B-94E9-FE555DFC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285320"/>
            <a:ext cx="10801348" cy="1010079"/>
          </a:xfrm>
        </p:spPr>
        <p:txBody>
          <a:bodyPr/>
          <a:lstStyle/>
          <a:p>
            <a:pPr>
              <a:lnSpc>
                <a:spcPts val="3500"/>
              </a:lnSpc>
            </a:pPr>
            <a:r>
              <a:rPr lang="fi-FI" sz="4000" dirty="0">
                <a:solidFill>
                  <a:schemeClr val="tx1"/>
                </a:solidFill>
              </a:rPr>
              <a:t>Hakemusten käsittely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80630A-C547-424D-8B07-F75F238F5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817" y="1666875"/>
            <a:ext cx="10801347" cy="4905805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fi-FI" sz="2800" dirty="0"/>
              <a:t>Valtion taidetoimikuntien lausunnot eläkehakijoista</a:t>
            </a:r>
          </a:p>
          <a:p>
            <a:pPr algn="l" fontAlgn="base"/>
            <a:r>
              <a:rPr lang="fi-FI" sz="1800" b="0" i="0" dirty="0">
                <a:solidFill>
                  <a:srgbClr val="444444"/>
                </a:solidFill>
                <a:effectLst/>
              </a:rPr>
              <a:t>Taiteellisen toiminnan arviointi taiteenaloittain tai toimikunnittain</a:t>
            </a:r>
          </a:p>
          <a:p>
            <a:pPr marL="0" indent="0">
              <a:spcBef>
                <a:spcPts val="600"/>
              </a:spcBef>
              <a:buNone/>
            </a:pPr>
            <a:endParaRPr lang="fi-FI" sz="2800" dirty="0"/>
          </a:p>
          <a:p>
            <a:pPr marL="0" indent="0">
              <a:spcBef>
                <a:spcPts val="600"/>
              </a:spcBef>
              <a:buNone/>
            </a:pPr>
            <a:r>
              <a:rPr lang="fi-FI" sz="2800" dirty="0"/>
              <a:t>Viranomaiskäsittely</a:t>
            </a:r>
          </a:p>
          <a:p>
            <a:pPr algn="l" fontAlgn="base"/>
            <a:r>
              <a:rPr lang="fi-FI" sz="1800" b="0" i="0" dirty="0">
                <a:solidFill>
                  <a:srgbClr val="444444"/>
                </a:solidFill>
                <a:effectLst/>
              </a:rPr>
              <a:t>Hakijamäärän huomioiva taiteenalakiintiö</a:t>
            </a:r>
          </a:p>
          <a:p>
            <a:pPr algn="l" fontAlgn="base"/>
            <a:r>
              <a:rPr lang="fi-FI" sz="1800" dirty="0">
                <a:solidFill>
                  <a:srgbClr val="444444"/>
                </a:solidFill>
              </a:rPr>
              <a:t>Hakijoiden pysyvien pääoma- ja eläketulojen huomiointi päätöksenteossa</a:t>
            </a:r>
          </a:p>
          <a:p>
            <a:pPr algn="l" fontAlgn="base"/>
            <a:r>
              <a:rPr lang="fi-FI" sz="1800" b="0" i="0" dirty="0">
                <a:solidFill>
                  <a:srgbClr val="444444"/>
                </a:solidFill>
                <a:effectLst/>
              </a:rPr>
              <a:t>Aiemmin myönnetty osaeläke voidaan hakemuksesta myöntää täydeksi eläkkeeksi, jos tuloraja mahdollistaa sen</a:t>
            </a:r>
          </a:p>
          <a:p>
            <a:pPr algn="l" fontAlgn="base"/>
            <a:endParaRPr lang="fi-FI" sz="1800" b="0" i="0" dirty="0">
              <a:solidFill>
                <a:srgbClr val="444444"/>
              </a:solidFill>
              <a:effectLst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fi-FI" sz="2800" dirty="0"/>
              <a:t>Päätösaikataulu</a:t>
            </a:r>
          </a:p>
          <a:p>
            <a:pPr algn="l" fontAlgn="base"/>
            <a:r>
              <a:rPr lang="fi-FI" sz="1800" b="0" i="0" dirty="0">
                <a:solidFill>
                  <a:srgbClr val="444444"/>
                </a:solidFill>
                <a:effectLst/>
              </a:rPr>
              <a:t>Vuoden 2025 uudet alkavat ylimääräiset taiteilijaeläkkeet päätetään helmikuun loppuun mennessä</a:t>
            </a:r>
          </a:p>
          <a:p>
            <a:pPr algn="l" fontAlgn="base"/>
            <a:r>
              <a:rPr lang="fi-FI" sz="1800" dirty="0">
                <a:solidFill>
                  <a:srgbClr val="444444"/>
                </a:solidFill>
              </a:rPr>
              <a:t>Eläkkeiden maksatus taannehtivasti vuoden 2025 alusta</a:t>
            </a:r>
            <a:br>
              <a:rPr lang="fi-FI" sz="900" dirty="0"/>
            </a:br>
            <a:br>
              <a:rPr lang="fi-FI" sz="1200" dirty="0"/>
            </a:br>
            <a:endParaRPr lang="fi-FI" sz="2000" dirty="0"/>
          </a:p>
          <a:p>
            <a:pPr marL="0" indent="0">
              <a:spcBef>
                <a:spcPts val="600"/>
              </a:spcBef>
              <a:buNone/>
            </a:pPr>
            <a:endParaRPr lang="fi-FI" sz="24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1D8C5D-98BC-4D70-8239-4BAB4914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7E32-6051-8C46-935D-D160830C8B8C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39DAE5-9145-444C-BA26-B5966C6E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Henri Terho</a:t>
            </a:r>
          </a:p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58A80B-8651-42A4-B3B6-4B7DFD3F8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5764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72F9E6-B4C9-4F1B-94E9-FE555DFC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285320"/>
            <a:ext cx="10801348" cy="1010079"/>
          </a:xfrm>
        </p:spPr>
        <p:txBody>
          <a:bodyPr/>
          <a:lstStyle/>
          <a:p>
            <a:pPr>
              <a:lnSpc>
                <a:spcPts val="3500"/>
              </a:lnSpc>
            </a:pPr>
            <a:r>
              <a:rPr lang="fi-FI" sz="4000" dirty="0">
                <a:solidFill>
                  <a:schemeClr val="tx1"/>
                </a:solidFill>
              </a:rPr>
              <a:t>Tietoa hakemusmääristä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80630A-C547-424D-8B07-F75F238F5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817" y="1666875"/>
            <a:ext cx="10801347" cy="4905805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fi-FI" sz="2800" dirty="0"/>
              <a:t>Hakemusmäärät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2800" dirty="0"/>
              <a:t>2019–2024</a:t>
            </a:r>
          </a:p>
          <a:p>
            <a:pPr algn="l" fontAlgn="base"/>
            <a:endParaRPr lang="fi-FI" sz="2800" b="0" i="0" dirty="0">
              <a:solidFill>
                <a:srgbClr val="444444"/>
              </a:solidFill>
              <a:effectLst/>
            </a:endParaRPr>
          </a:p>
          <a:p>
            <a:br>
              <a:rPr lang="fi-FI" sz="900" dirty="0"/>
            </a:br>
            <a:br>
              <a:rPr lang="fi-FI" sz="1200" dirty="0"/>
            </a:br>
            <a:endParaRPr lang="fi-FI" sz="2000" dirty="0"/>
          </a:p>
          <a:p>
            <a:pPr marL="0" indent="0">
              <a:spcBef>
                <a:spcPts val="600"/>
              </a:spcBef>
              <a:buNone/>
            </a:pPr>
            <a:endParaRPr lang="fi-FI" sz="24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1D8C5D-98BC-4D70-8239-4BAB4914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7E32-6051-8C46-935D-D160830C8B8C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39DAE5-9145-444C-BA26-B5966C6E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Henri Terho</a:t>
            </a:r>
          </a:p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58A80B-8651-42A4-B3B6-4B7DFD3F8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5</a:t>
            </a:fld>
            <a:endParaRPr lang="fi-FI"/>
          </a:p>
        </p:txBody>
      </p:sp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5D93ECA9-CEF3-DE62-97E2-B101A35346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1604190"/>
              </p:ext>
            </p:extLst>
          </p:nvPr>
        </p:nvGraphicFramePr>
        <p:xfrm>
          <a:off x="4097499" y="1666875"/>
          <a:ext cx="7399176" cy="4234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5996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72F9E6-B4C9-4F1B-94E9-FE555DFC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78" y="313467"/>
            <a:ext cx="11530396" cy="1278797"/>
          </a:xfrm>
        </p:spPr>
        <p:txBody>
          <a:bodyPr vert="horz" lIns="0" tIns="0" rIns="0" bIns="0" rtlCol="0" anchor="b">
            <a:noAutofit/>
          </a:bodyPr>
          <a:lstStyle/>
          <a:p>
            <a:r>
              <a:rPr lang="fi-FI" sz="4000" dirty="0">
                <a:solidFill>
                  <a:schemeClr val="tx1"/>
                </a:solidFill>
              </a:rPr>
              <a:t>Tietoa myönnöistä taiteenaloittain </a:t>
            </a:r>
            <a:br>
              <a:rPr lang="fi-FI" sz="4000" dirty="0">
                <a:solidFill>
                  <a:schemeClr val="tx1"/>
                </a:solidFill>
              </a:rPr>
            </a:br>
            <a:r>
              <a:rPr lang="fi-FI" sz="4000" dirty="0">
                <a:solidFill>
                  <a:schemeClr val="tx1"/>
                </a:solidFill>
              </a:rPr>
              <a:t>vuodelta 2024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80630A-C547-424D-8B07-F75F238F5C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6" y="1825625"/>
            <a:ext cx="5238750" cy="4411662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fi-FI" sz="2000" dirty="0"/>
          </a:p>
          <a:p>
            <a:pPr marL="0" indent="0">
              <a:spcBef>
                <a:spcPts val="600"/>
              </a:spcBef>
              <a:buNone/>
            </a:pPr>
            <a:endParaRPr lang="fi-FI" sz="2000" dirty="0"/>
          </a:p>
          <a:p>
            <a:pPr marL="0" indent="0">
              <a:spcBef>
                <a:spcPts val="600"/>
              </a:spcBef>
              <a:buNone/>
            </a:pPr>
            <a:r>
              <a:rPr lang="fi-FI" sz="2000" dirty="0"/>
              <a:t>Myönteiset päätökset 2024</a:t>
            </a:r>
            <a:endParaRPr lang="fi-FI" dirty="0"/>
          </a:p>
          <a:p>
            <a:pPr marL="182245" indent="-182245">
              <a:spcBef>
                <a:spcPts val="600"/>
              </a:spcBef>
              <a:buFont typeface="Arial"/>
              <a:buChar char="•"/>
            </a:pPr>
            <a:r>
              <a:rPr lang="fi-FI" sz="2000" dirty="0"/>
              <a:t>Yhteensä 62</a:t>
            </a:r>
          </a:p>
          <a:p>
            <a:pPr marL="182245" indent="-182245">
              <a:spcBef>
                <a:spcPts val="600"/>
              </a:spcBef>
              <a:buFont typeface="Arial"/>
              <a:buChar char="•"/>
            </a:pPr>
            <a:r>
              <a:rPr lang="fi-FI" sz="2000" dirty="0"/>
              <a:t>Budjetin mukaan 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2000" dirty="0"/>
              <a:t>  ”51 taiteilijaeläkettä vastaava määrä”</a:t>
            </a:r>
          </a:p>
          <a:p>
            <a:pPr marL="0" indent="0">
              <a:spcBef>
                <a:spcPts val="600"/>
              </a:spcBef>
              <a:buNone/>
            </a:pPr>
            <a:endParaRPr lang="fi-FI" sz="2000" dirty="0"/>
          </a:p>
          <a:p>
            <a:pPr marL="0" indent="0">
              <a:spcBef>
                <a:spcPts val="600"/>
              </a:spcBef>
              <a:buNone/>
            </a:pPr>
            <a:endParaRPr lang="fi-FI" sz="2000" dirty="0"/>
          </a:p>
          <a:p>
            <a:pPr fontAlgn="base"/>
            <a:endParaRPr lang="fi-FI" sz="2000" b="0" i="0" dirty="0">
              <a:effectLst/>
            </a:endParaRPr>
          </a:p>
          <a:p>
            <a:pPr marL="0" indent="0">
              <a:spcBef>
                <a:spcPts val="600"/>
              </a:spcBef>
              <a:buNone/>
            </a:pPr>
            <a:endParaRPr lang="fi-FI" sz="2000" dirty="0"/>
          </a:p>
          <a:p>
            <a:pPr marL="0" indent="0">
              <a:buNone/>
            </a:pPr>
            <a:br>
              <a:rPr lang="fi-FI" sz="2000" dirty="0"/>
            </a:br>
            <a:endParaRPr lang="fi-FI" sz="2000" dirty="0"/>
          </a:p>
          <a:p>
            <a:pPr marL="0" indent="0">
              <a:spcBef>
                <a:spcPts val="600"/>
              </a:spcBef>
              <a:buNone/>
            </a:pPr>
            <a:endParaRPr lang="fi-FI" sz="20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1D8C5D-98BC-4D70-8239-4BAB4914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33075" y="6543675"/>
            <a:ext cx="863598" cy="3133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7AB7E32-6051-8C46-935D-D160830C8B8C}" type="datetime1">
              <a:rPr lang="fi-FI" smtClean="0"/>
              <a:pPr>
                <a:spcAft>
                  <a:spcPts val="600"/>
                </a:spcAft>
              </a:pPr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39DAE5-9145-444C-BA26-B5966C6E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4663" y="6543675"/>
            <a:ext cx="2198412" cy="313363"/>
          </a:xfrm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fi-FI" sz="5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 sz="1100" dirty="0"/>
              <a:t>Henri Terho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fi-FI" sz="50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58A80B-8651-42A4-B3B6-4B7DFD3F8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543675"/>
            <a:ext cx="540953" cy="3133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08B221B-C25A-8542-BD0D-4682CBCFB18A}" type="slidenum">
              <a:rPr lang="fi-FI" smtClean="0"/>
              <a:pPr>
                <a:spcAft>
                  <a:spcPts val="600"/>
                </a:spcAft>
              </a:pPr>
              <a:t>6</a:t>
            </a:fld>
            <a:endParaRPr lang="fi-FI"/>
          </a:p>
        </p:txBody>
      </p:sp>
      <p:graphicFrame>
        <p:nvGraphicFramePr>
          <p:cNvPr id="7" name="Taulukko 6">
            <a:extLst>
              <a:ext uri="{FF2B5EF4-FFF2-40B4-BE49-F238E27FC236}">
                <a16:creationId xmlns:a16="http://schemas.microsoft.com/office/drawing/2014/main" id="{C9265860-2DC1-0345-7D14-2633ACD0D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200018"/>
              </p:ext>
            </p:extLst>
          </p:nvPr>
        </p:nvGraphicFramePr>
        <p:xfrm>
          <a:off x="6704182" y="1825624"/>
          <a:ext cx="4346237" cy="4411666"/>
        </p:xfrm>
        <a:graphic>
          <a:graphicData uri="http://schemas.openxmlformats.org/drawingml/2006/table">
            <a:tbl>
              <a:tblPr firstRow="1" bandRow="1"/>
              <a:tblGrid>
                <a:gridCol w="3488401">
                  <a:extLst>
                    <a:ext uri="{9D8B030D-6E8A-4147-A177-3AD203B41FA5}">
                      <a16:colId xmlns:a16="http://schemas.microsoft.com/office/drawing/2014/main" val="1580985707"/>
                    </a:ext>
                  </a:extLst>
                </a:gridCol>
                <a:gridCol w="857836">
                  <a:extLst>
                    <a:ext uri="{9D8B030D-6E8A-4147-A177-3AD203B41FA5}">
                      <a16:colId xmlns:a16="http://schemas.microsoft.com/office/drawing/2014/main" val="2321853671"/>
                    </a:ext>
                  </a:extLst>
                </a:gridCol>
              </a:tblGrid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Arkkitehtuuri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2491712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Elokuvataide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306940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Kirjallisuus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5443893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Kuvataide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157974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Mediataide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456571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Monitaide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5300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Muotoilu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447532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Musiikki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106191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Sarjakuva- ja kuvitustaide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316132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Sirkustaide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808678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Taidejournalismi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797332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Tanssitaide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093232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Teatteritaide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448668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l" fontAlgn="b"/>
                      <a:r>
                        <a:rPr lang="fi-FI" sz="1600" b="0" i="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Valokuvataide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767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0582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72F9E6-B4C9-4F1B-94E9-FE555DFC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60350"/>
            <a:ext cx="5076825" cy="1331913"/>
          </a:xfrm>
        </p:spPr>
        <p:txBody>
          <a:bodyPr anchor="b">
            <a:normAutofit/>
          </a:bodyPr>
          <a:lstStyle/>
          <a:p>
            <a:r>
              <a:rPr lang="fi-FI"/>
              <a:t>Hakeminen</a:t>
            </a:r>
          </a:p>
        </p:txBody>
      </p:sp>
      <p:pic>
        <p:nvPicPr>
          <p:cNvPr id="8" name="Kuva 7" descr="Kuvakaappaus Taiken verkkosivujen etusivusta.">
            <a:extLst>
              <a:ext uri="{FF2B5EF4-FFF2-40B4-BE49-F238E27FC236}">
                <a16:creationId xmlns:a16="http://schemas.microsoft.com/office/drawing/2014/main" id="{17F37293-F32B-183D-E610-4CC0C9EAA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878" y="1412558"/>
            <a:ext cx="6745803" cy="4114939"/>
          </a:xfrm>
          <a:prstGeom prst="rect">
            <a:avLst/>
          </a:prstGeom>
          <a:noFill/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1D8C5D-98BC-4D70-8239-4BAB4914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33075" y="6543675"/>
            <a:ext cx="863598" cy="3133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7AB7E32-6051-8C46-935D-D160830C8B8C}" type="datetime1">
              <a:rPr lang="fi-FI" smtClean="0"/>
              <a:pPr>
                <a:spcAft>
                  <a:spcPts val="600"/>
                </a:spcAft>
              </a:pPr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39DAE5-9145-444C-BA26-B5966C6E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4663" y="6543675"/>
            <a:ext cx="2198412" cy="3133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 dirty="0"/>
              <a:t>Henri Terho</a:t>
            </a: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58A80B-8651-42A4-B3B6-4B7DFD3F8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543675"/>
            <a:ext cx="540953" cy="3133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08B221B-C25A-8542-BD0D-4682CBCFB18A}" type="slidenum">
              <a:rPr lang="fi-FI" smtClean="0"/>
              <a:pPr>
                <a:spcAft>
                  <a:spcPts val="600"/>
                </a:spcAft>
              </a:pPr>
              <a:t>7</a:t>
            </a:fld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80630A-C547-424D-8B07-F75F238F5C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1808164"/>
            <a:ext cx="4324544" cy="4429124"/>
          </a:xfrm>
        </p:spPr>
        <p:txBody>
          <a:bodyPr vert="horz" lIns="0" tIns="0" rIns="0" bIns="0" rtlCol="0"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fi-FI" sz="2000" dirty="0"/>
              <a:t>Hakuaika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2000" dirty="0"/>
              <a:t>Alkaa: 2.9.2024 klo 8.00</a:t>
            </a:r>
            <a:br>
              <a:rPr lang="fi-FI" sz="2000" dirty="0"/>
            </a:br>
            <a:r>
              <a:rPr lang="fi-FI" sz="2000" dirty="0"/>
              <a:t>Päättyy: 30.9.2024 klo 16.00</a:t>
            </a:r>
          </a:p>
          <a:p>
            <a:pPr marL="0" indent="0">
              <a:spcBef>
                <a:spcPts val="600"/>
              </a:spcBef>
              <a:buNone/>
            </a:pPr>
            <a:endParaRPr lang="fi-FI" sz="2000" dirty="0"/>
          </a:p>
          <a:p>
            <a:pPr marL="0" indent="0">
              <a:spcBef>
                <a:spcPts val="600"/>
              </a:spcBef>
              <a:buNone/>
            </a:pPr>
            <a:r>
              <a:rPr lang="fi-FI" sz="2000" dirty="0"/>
              <a:t>Pakolliset liitteet</a:t>
            </a:r>
          </a:p>
          <a:p>
            <a:pPr lvl="1">
              <a:spcBef>
                <a:spcPts val="600"/>
              </a:spcBef>
              <a:buFontTx/>
              <a:buChar char="-"/>
            </a:pPr>
            <a:r>
              <a:rPr lang="fi-FI" sz="2000" dirty="0"/>
              <a:t>Eläkepäätös / eläkeote</a:t>
            </a:r>
          </a:p>
          <a:p>
            <a:pPr lvl="1">
              <a:spcBef>
                <a:spcPts val="600"/>
              </a:spcBef>
              <a:buFontTx/>
              <a:buChar char="-"/>
            </a:pPr>
            <a:r>
              <a:rPr lang="fi-FI" sz="2000" dirty="0"/>
              <a:t>Ansioluettelo</a:t>
            </a:r>
          </a:p>
          <a:p>
            <a:pPr lvl="1">
              <a:spcBef>
                <a:spcPts val="600"/>
              </a:spcBef>
              <a:buFontTx/>
              <a:buChar char="-"/>
            </a:pPr>
            <a:r>
              <a:rPr lang="fi-FI" sz="2000" dirty="0"/>
              <a:t>Mahdolliset ulkomailta saadut eläketulot</a:t>
            </a:r>
          </a:p>
          <a:p>
            <a:pPr lvl="1">
              <a:spcBef>
                <a:spcPts val="600"/>
              </a:spcBef>
              <a:buFontTx/>
              <a:buChar char="-"/>
            </a:pPr>
            <a:r>
              <a:rPr lang="fi-FI" sz="2000" dirty="0"/>
              <a:t>Lääkärin B-lausunto työkyvyttömyystapauksessa</a:t>
            </a:r>
          </a:p>
          <a:p>
            <a:pPr lvl="1">
              <a:spcBef>
                <a:spcPts val="600"/>
              </a:spcBef>
              <a:buFontTx/>
              <a:buChar char="-"/>
            </a:pPr>
            <a:r>
              <a:rPr lang="fi-FI" sz="2000" dirty="0"/>
              <a:t>Lisätietoja liitteistä hakuilmoituksessa</a:t>
            </a:r>
          </a:p>
          <a:p>
            <a:pPr fontAlgn="base"/>
            <a:endParaRPr lang="fi-FI" sz="2000" b="0" i="0" dirty="0">
              <a:effectLst/>
            </a:endParaRPr>
          </a:p>
          <a:p>
            <a:pPr marL="0" indent="0">
              <a:spcBef>
                <a:spcPts val="600"/>
              </a:spcBef>
              <a:buNone/>
            </a:pPr>
            <a:endParaRPr lang="fi-FI" sz="1500" dirty="0"/>
          </a:p>
        </p:txBody>
      </p:sp>
    </p:spTree>
    <p:extLst>
      <p:ext uri="{BB962C8B-B14F-4D97-AF65-F5344CB8AC3E}">
        <p14:creationId xmlns:p14="http://schemas.microsoft.com/office/powerpoint/2010/main" val="1448314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uva 17" descr="Kuvakaappaus Taiken verkkosivujen etusivusta. Kuvassa näkyy erityisesti painike verkkoasiointiin, linkki Haku- ja päätösajat -sivulle sekä linkki ylimääräisen taiteilijaeläkkeen hakuilmoitukseen.">
            <a:extLst>
              <a:ext uri="{FF2B5EF4-FFF2-40B4-BE49-F238E27FC236}">
                <a16:creationId xmlns:a16="http://schemas.microsoft.com/office/drawing/2014/main" id="{C7448DE4-CCBD-FD83-25A7-494975C9FC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08" t="11354" r="20787"/>
          <a:stretch/>
        </p:blipFill>
        <p:spPr>
          <a:xfrm>
            <a:off x="346403" y="1130280"/>
            <a:ext cx="6074062" cy="49652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C859DA4-7988-0F41-FAE9-F28A656CD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403" y="90143"/>
            <a:ext cx="5238750" cy="884917"/>
          </a:xfrm>
        </p:spPr>
        <p:txBody>
          <a:bodyPr/>
          <a:lstStyle/>
          <a:p>
            <a:pPr algn="ctr"/>
            <a:r>
              <a:rPr lang="en-US" dirty="0"/>
              <a:t>www.taike.fi</a:t>
            </a:r>
          </a:p>
        </p:txBody>
      </p:sp>
      <p:sp>
        <p:nvSpPr>
          <p:cNvPr id="30" name="Date Placeholder 4">
            <a:extLst>
              <a:ext uri="{FF2B5EF4-FFF2-40B4-BE49-F238E27FC236}">
                <a16:creationId xmlns:a16="http://schemas.microsoft.com/office/drawing/2014/main" id="{1E727B2D-1F46-829F-4894-248A9167B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33075" y="6543675"/>
            <a:ext cx="863598" cy="313363"/>
          </a:xfrm>
        </p:spPr>
        <p:txBody>
          <a:bodyPr/>
          <a:lstStyle/>
          <a:p>
            <a:pPr>
              <a:spcAft>
                <a:spcPts val="600"/>
              </a:spcAft>
            </a:pPr>
            <a:fld id="{0A5FF01E-EED3-D74E-AD46-ECBCF9AEE70F}" type="datetime1">
              <a:rPr lang="fi-FI" smtClean="0"/>
              <a:pPr>
                <a:spcAft>
                  <a:spcPts val="600"/>
                </a:spcAft>
              </a:pPr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CB80C8-FECF-B112-46A0-53E8ACED1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4663" y="6543675"/>
            <a:ext cx="2198412" cy="3133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 dirty="0"/>
              <a:t>Henri Terho</a:t>
            </a:r>
          </a:p>
        </p:txBody>
      </p:sp>
      <p:sp>
        <p:nvSpPr>
          <p:cNvPr id="31" name="Slide Number Placeholder 6">
            <a:extLst>
              <a:ext uri="{FF2B5EF4-FFF2-40B4-BE49-F238E27FC236}">
                <a16:creationId xmlns:a16="http://schemas.microsoft.com/office/drawing/2014/main" id="{AE4EDD5D-8997-EBDA-4BC4-1910F19D1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543675"/>
            <a:ext cx="540953" cy="313363"/>
          </a:xfrm>
        </p:spPr>
        <p:txBody>
          <a:bodyPr/>
          <a:lstStyle/>
          <a:p>
            <a:pPr>
              <a:spcAft>
                <a:spcPts val="600"/>
              </a:spcAft>
            </a:pPr>
            <a:fld id="{B08B221B-C25A-8542-BD0D-4682CBCFB18A}" type="slidenum">
              <a:rPr lang="fi-FI" smtClean="0"/>
              <a:pPr>
                <a:spcAft>
                  <a:spcPts val="600"/>
                </a:spcAft>
              </a:pPr>
              <a:t>8</a:t>
            </a:fld>
            <a:endParaRPr lang="fi-FI"/>
          </a:p>
        </p:txBody>
      </p:sp>
      <p:cxnSp>
        <p:nvCxnSpPr>
          <p:cNvPr id="10" name="Suora nuoliyhdysviiva 9">
            <a:extLst>
              <a:ext uri="{FF2B5EF4-FFF2-40B4-BE49-F238E27FC236}">
                <a16:creationId xmlns:a16="http://schemas.microsoft.com/office/drawing/2014/main" id="{797F82B4-5420-6E5D-B278-2C73F5FD2746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1562470" y="2302995"/>
            <a:ext cx="5339082" cy="807118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uora nuoliyhdysviiva 13">
            <a:extLst>
              <a:ext uri="{FF2B5EF4-FFF2-40B4-BE49-F238E27FC236}">
                <a16:creationId xmlns:a16="http://schemas.microsoft.com/office/drawing/2014/main" id="{516427D1-BC6A-86D4-D9AA-32110119E09B}"/>
              </a:ext>
            </a:extLst>
          </p:cNvPr>
          <p:cNvCxnSpPr>
            <a:cxnSpLocks/>
          </p:cNvCxnSpPr>
          <p:nvPr/>
        </p:nvCxnSpPr>
        <p:spPr>
          <a:xfrm flipH="1">
            <a:off x="6205491" y="1278082"/>
            <a:ext cx="696061" cy="1892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iruutu 2">
            <a:extLst>
              <a:ext uri="{FF2B5EF4-FFF2-40B4-BE49-F238E27FC236}">
                <a16:creationId xmlns:a16="http://schemas.microsoft.com/office/drawing/2014/main" id="{2AE898A4-3282-58D8-C09F-74553E24517E}"/>
              </a:ext>
            </a:extLst>
          </p:cNvPr>
          <p:cNvSpPr txBox="1"/>
          <p:nvPr/>
        </p:nvSpPr>
        <p:spPr>
          <a:xfrm>
            <a:off x="6901552" y="3930740"/>
            <a:ext cx="523874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32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Edellytämme, että hakija on perehtynyt hakuilmoitukseen ennen hakemuksen täyttämistä.</a:t>
            </a:r>
            <a:endParaRPr lang="en-US" sz="32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97730D99-EAFD-5047-952E-9A1A7F3AFC3D}"/>
              </a:ext>
            </a:extLst>
          </p:cNvPr>
          <p:cNvSpPr txBox="1"/>
          <p:nvPr/>
        </p:nvSpPr>
        <p:spPr>
          <a:xfrm>
            <a:off x="6901552" y="1825941"/>
            <a:ext cx="61003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Hakuilmoitus</a:t>
            </a:r>
            <a:br>
              <a:rPr lang="en-US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(kohdassa syyskuu)</a:t>
            </a:r>
            <a:endParaRPr lang="en-US" sz="1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DE028FD7-E31D-3ADE-083E-2883F4BAA180}"/>
              </a:ext>
            </a:extLst>
          </p:cNvPr>
          <p:cNvSpPr txBox="1"/>
          <p:nvPr/>
        </p:nvSpPr>
        <p:spPr>
          <a:xfrm>
            <a:off x="6901552" y="865157"/>
            <a:ext cx="4695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Verkkoasiointi</a:t>
            </a:r>
          </a:p>
          <a:p>
            <a:r>
              <a:rPr lang="fi-FI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Kieliversiot </a:t>
            </a:r>
            <a:r>
              <a:rPr lang="fi-FI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(FI, SV, EN)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4AC8312D-B432-57C0-2FA8-D9C1859EDF82}"/>
              </a:ext>
            </a:extLst>
          </p:cNvPr>
          <p:cNvSpPr txBox="1"/>
          <p:nvPr/>
        </p:nvSpPr>
        <p:spPr>
          <a:xfrm>
            <a:off x="6901552" y="2712450"/>
            <a:ext cx="61003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Hakuilmoitus</a:t>
            </a:r>
            <a:br>
              <a:rPr lang="en-US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(näkyvissä hakuaikana)</a:t>
            </a:r>
            <a:endParaRPr lang="en-US" sz="1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3" name="Suora nuoliyhdysviiva 22">
            <a:extLst>
              <a:ext uri="{FF2B5EF4-FFF2-40B4-BE49-F238E27FC236}">
                <a16:creationId xmlns:a16="http://schemas.microsoft.com/office/drawing/2014/main" id="{C2C1D1D8-E4F3-ECDB-659A-D02BC094B396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1970843" y="3189504"/>
            <a:ext cx="4930709" cy="938613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uora nuoliyhdysviiva 1">
            <a:extLst>
              <a:ext uri="{FF2B5EF4-FFF2-40B4-BE49-F238E27FC236}">
                <a16:creationId xmlns:a16="http://schemas.microsoft.com/office/drawing/2014/main" id="{06CA096D-CCF5-B380-BCFD-F614F1C8B55C}"/>
              </a:ext>
            </a:extLst>
          </p:cNvPr>
          <p:cNvCxnSpPr>
            <a:cxnSpLocks/>
          </p:cNvCxnSpPr>
          <p:nvPr/>
        </p:nvCxnSpPr>
        <p:spPr>
          <a:xfrm flipH="1">
            <a:off x="5964947" y="1513214"/>
            <a:ext cx="936605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424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72F9E6-B4C9-4F1B-94E9-FE555DFC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60350"/>
            <a:ext cx="5076825" cy="1331913"/>
          </a:xfrm>
        </p:spPr>
        <p:txBody>
          <a:bodyPr anchor="b">
            <a:normAutofit/>
          </a:bodyPr>
          <a:lstStyle/>
          <a:p>
            <a:r>
              <a:rPr lang="fi-FI" dirty="0"/>
              <a:t>Hakulomake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1D8C5D-98BC-4D70-8239-4BAB4914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33075" y="6543675"/>
            <a:ext cx="863598" cy="3133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7AB7E32-6051-8C46-935D-D160830C8B8C}" type="datetime1">
              <a:rPr lang="fi-FI" smtClean="0"/>
              <a:pPr>
                <a:spcAft>
                  <a:spcPts val="600"/>
                </a:spcAft>
              </a:pPr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39DAE5-9145-444C-BA26-B5966C6E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4663" y="6543675"/>
            <a:ext cx="2198412" cy="3133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 dirty="0"/>
              <a:t>Henri Terho</a:t>
            </a: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58A80B-8651-42A4-B3B6-4B7DFD3F8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543675"/>
            <a:ext cx="540953" cy="3133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08B221B-C25A-8542-BD0D-4682CBCFB18A}" type="slidenum">
              <a:rPr lang="fi-FI" smtClean="0"/>
              <a:pPr>
                <a:spcAft>
                  <a:spcPts val="600"/>
                </a:spcAft>
              </a:pPr>
              <a:t>9</a:t>
            </a:fld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80630A-C547-424D-8B07-F75F238F5C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1808164"/>
            <a:ext cx="10071992" cy="4429124"/>
          </a:xfrm>
        </p:spPr>
        <p:txBody>
          <a:bodyPr vert="horz" lIns="0" tIns="0" rIns="0" bIns="0" rtlCol="0"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fi-FI" sz="2800" dirty="0"/>
          </a:p>
          <a:p>
            <a:pPr marL="0" indent="0">
              <a:spcBef>
                <a:spcPts val="600"/>
              </a:spcBef>
              <a:buNone/>
            </a:pPr>
            <a:r>
              <a:rPr lang="fi-FI" sz="2800" dirty="0"/>
              <a:t>Hyvä muistaa: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sz="2800" dirty="0"/>
              <a:t>Taiteelliset ansiot oleellinen kohta toimikunnan tekemälle arviolle.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sz="2800" dirty="0">
                <a:solidFill>
                  <a:schemeClr val="tx1"/>
                </a:solidFill>
              </a:rPr>
              <a:t>Kun kerrot taiteellisesta työurastasi,</a:t>
            </a:r>
            <a:r>
              <a:rPr lang="fi-FI" sz="1600" dirty="0">
                <a:solidFill>
                  <a:schemeClr val="tx1"/>
                </a:solidFill>
              </a:rPr>
              <a:t> </a:t>
            </a:r>
            <a:r>
              <a:rPr lang="fi-FI" sz="2800" dirty="0">
                <a:solidFill>
                  <a:schemeClr val="tx1"/>
                </a:solidFill>
              </a:rPr>
              <a:t>älä sisällytä tekstiin terveys-, eläke- tai tulotietoja.  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sz="2800" dirty="0"/>
              <a:t>Visuaalisten alojen hakijoilta 3–5 teoskuvaa tai vastaavaa työnäytettä.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i-FI" sz="2800" dirty="0"/>
              <a:t>Liikkuvan kuvan teoksista linkki ja tarvittavat salasanat.</a:t>
            </a:r>
          </a:p>
          <a:p>
            <a:pPr marL="0" indent="0" fontAlgn="base">
              <a:buNone/>
            </a:pPr>
            <a:endParaRPr lang="fi-FI" sz="2000" b="0" i="0" dirty="0">
              <a:effectLst/>
            </a:endParaRPr>
          </a:p>
          <a:p>
            <a:pPr marL="0" indent="0">
              <a:spcBef>
                <a:spcPts val="600"/>
              </a:spcBef>
              <a:buNone/>
            </a:pPr>
            <a:endParaRPr lang="fi-FI" sz="1500" dirty="0"/>
          </a:p>
        </p:txBody>
      </p:sp>
    </p:spTree>
    <p:extLst>
      <p:ext uri="{BB962C8B-B14F-4D97-AF65-F5344CB8AC3E}">
        <p14:creationId xmlns:p14="http://schemas.microsoft.com/office/powerpoint/2010/main" val="770525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72F9E6-B4C9-4F1B-94E9-FE555DFC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285320"/>
            <a:ext cx="10801348" cy="1010079"/>
          </a:xfrm>
        </p:spPr>
        <p:txBody>
          <a:bodyPr/>
          <a:lstStyle/>
          <a:p>
            <a:pPr>
              <a:lnSpc>
                <a:spcPts val="3500"/>
              </a:lnSpc>
            </a:pPr>
            <a:r>
              <a:rPr lang="fi-FI" sz="4000" dirty="0">
                <a:solidFill>
                  <a:schemeClr val="tx1"/>
                </a:solidFill>
              </a:rPr>
              <a:t>Yhteydenotot ja lisätiedot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80630A-C547-424D-8B07-F75F238F5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817" y="1666875"/>
            <a:ext cx="10801347" cy="4905805"/>
          </a:xfrm>
        </p:spPr>
        <p:txBody>
          <a:bodyPr vert="horz" lIns="0" tIns="0" rIns="0" bIns="0" rtlCol="0" anchor="t">
            <a:normAutofit fontScale="625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fi-FI" sz="3400" dirty="0"/>
              <a:t>Taiteen edistämiskeskuksen asiakaspalvelu (tekninen tuki ja paperilomakkeet)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3400" dirty="0">
                <a:hlinkClick r:id="rId2"/>
              </a:rPr>
              <a:t>asiakaspalvelu@taike.fi</a:t>
            </a:r>
            <a:endParaRPr lang="fi-FI" sz="3400" dirty="0"/>
          </a:p>
          <a:p>
            <a:pPr marL="0" indent="0">
              <a:spcBef>
                <a:spcPts val="600"/>
              </a:spcBef>
              <a:buNone/>
            </a:pPr>
            <a:r>
              <a:rPr lang="fi-FI" sz="3400" dirty="0"/>
              <a:t>p. 0295 330 700, ma-to klo 10–13</a:t>
            </a:r>
          </a:p>
          <a:p>
            <a:pPr marL="0" indent="0">
              <a:spcBef>
                <a:spcPts val="600"/>
              </a:spcBef>
              <a:buNone/>
            </a:pPr>
            <a:endParaRPr lang="fi-FI" sz="3400" dirty="0"/>
          </a:p>
          <a:p>
            <a:pPr marL="0" indent="0">
              <a:spcBef>
                <a:spcPts val="600"/>
              </a:spcBef>
              <a:buNone/>
            </a:pPr>
            <a:r>
              <a:rPr lang="fi-FI" sz="3400" dirty="0"/>
              <a:t>Taiteen tukemisen päällikkö Henri Terho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3400" dirty="0">
                <a:hlinkClick r:id="rId3"/>
              </a:rPr>
              <a:t>henri.terho@taike.fi</a:t>
            </a:r>
            <a:endParaRPr lang="fi-FI" sz="3400" dirty="0"/>
          </a:p>
          <a:p>
            <a:pPr marL="0" indent="0">
              <a:spcBef>
                <a:spcPts val="600"/>
              </a:spcBef>
              <a:buNone/>
            </a:pPr>
            <a:r>
              <a:rPr lang="fi-FI" sz="3400" dirty="0"/>
              <a:t>p. 0295 330 901</a:t>
            </a:r>
          </a:p>
          <a:p>
            <a:pPr marL="0" indent="0">
              <a:spcBef>
                <a:spcPts val="600"/>
              </a:spcBef>
              <a:buNone/>
            </a:pPr>
            <a:endParaRPr lang="fi-FI" sz="3400" dirty="0"/>
          </a:p>
          <a:p>
            <a:pPr marL="0" indent="0">
              <a:spcBef>
                <a:spcPts val="600"/>
              </a:spcBef>
              <a:buNone/>
            </a:pPr>
            <a:r>
              <a:rPr lang="fi-FI" sz="3400" dirty="0"/>
              <a:t>Suunnittelija Senni Suomala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3400" dirty="0">
                <a:hlinkClick r:id="rId4"/>
              </a:rPr>
              <a:t>senni.suomala@taike.fi</a:t>
            </a:r>
            <a:r>
              <a:rPr lang="fi-FI" sz="3400" dirty="0"/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i-FI" sz="3400" dirty="0"/>
              <a:t>p. 0295 330 803</a:t>
            </a:r>
          </a:p>
          <a:p>
            <a:pPr marL="0" indent="0" algn="l" fontAlgn="base">
              <a:buNone/>
            </a:pPr>
            <a:endParaRPr lang="fi-FI" sz="1800" b="0" i="0" dirty="0">
              <a:solidFill>
                <a:srgbClr val="444444"/>
              </a:solidFill>
              <a:effectLst/>
            </a:endParaRPr>
          </a:p>
          <a:p>
            <a:pPr marL="0" indent="0">
              <a:spcBef>
                <a:spcPts val="600"/>
              </a:spcBef>
              <a:buNone/>
            </a:pPr>
            <a:endParaRPr lang="fi-FI" sz="2800" dirty="0"/>
          </a:p>
          <a:p>
            <a:pPr marL="0" indent="0" algn="l" fontAlgn="base">
              <a:buNone/>
            </a:pPr>
            <a:endParaRPr lang="fi-FI" sz="1800" b="0" i="0" dirty="0">
              <a:solidFill>
                <a:srgbClr val="444444"/>
              </a:solidFill>
              <a:effectLst/>
            </a:endParaRPr>
          </a:p>
          <a:p>
            <a:br>
              <a:rPr lang="fi-FI" sz="900" dirty="0"/>
            </a:br>
            <a:br>
              <a:rPr lang="fi-FI" sz="1200" dirty="0"/>
            </a:br>
            <a:endParaRPr lang="fi-FI" sz="2000" dirty="0"/>
          </a:p>
          <a:p>
            <a:pPr marL="0" indent="0">
              <a:spcBef>
                <a:spcPts val="600"/>
              </a:spcBef>
              <a:buNone/>
            </a:pPr>
            <a:endParaRPr lang="fi-FI" sz="24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1D8C5D-98BC-4D70-8239-4BAB4914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7E32-6051-8C46-935D-D160830C8B8C}" type="datetime1">
              <a:rPr lang="fi-FI" smtClean="0"/>
              <a:t>6.9.2024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39DAE5-9145-444C-BA26-B5966C6E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Henri Terho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58A80B-8651-42A4-B3B6-4B7DFD3F8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221B-C25A-8542-BD0D-4682CBCFB18A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5262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Taike">
      <a:dk1>
        <a:srgbClr val="000000"/>
      </a:dk1>
      <a:lt1>
        <a:srgbClr val="FFFFFF"/>
      </a:lt1>
      <a:dk2>
        <a:srgbClr val="2F2F2F"/>
      </a:dk2>
      <a:lt2>
        <a:srgbClr val="FBFBFB"/>
      </a:lt2>
      <a:accent1>
        <a:srgbClr val="195078"/>
      </a:accent1>
      <a:accent2>
        <a:srgbClr val="2F91CF"/>
      </a:accent2>
      <a:accent3>
        <a:srgbClr val="83CFF4"/>
      </a:accent3>
      <a:accent4>
        <a:srgbClr val="FFCC54"/>
      </a:accent4>
      <a:accent5>
        <a:srgbClr val="EC7C30"/>
      </a:accent5>
      <a:accent6>
        <a:srgbClr val="B27416"/>
      </a:accent6>
      <a:hlink>
        <a:srgbClr val="2863AE"/>
      </a:hlink>
      <a:folHlink>
        <a:srgbClr val="2863A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ike-powerpoint-template-v16-2019-04-25" id="{65CB0E9E-FD1E-FE4A-B391-1C3315880AE9}" vid="{23D88387-2783-6940-A33E-D5DA14501C93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565</Words>
  <Application>Microsoft Office PowerPoint</Application>
  <PresentationFormat>Laajakuva</PresentationFormat>
  <Paragraphs>154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Open Sans Semibold</vt:lpstr>
      <vt:lpstr>Calibri</vt:lpstr>
      <vt:lpstr>Open Sans</vt:lpstr>
      <vt:lpstr>Office-teema</vt:lpstr>
      <vt:lpstr>Ylimääräiset taiteilijaeläkkeet</vt:lpstr>
      <vt:lpstr>Ylimääräiset taiteilijaeläkkeet, lainsäädäntö</vt:lpstr>
      <vt:lpstr>Ylimääräiset taiteilijaeläkkeet, lainsäädäntö</vt:lpstr>
      <vt:lpstr>Hakemusten käsittely</vt:lpstr>
      <vt:lpstr>Tietoa hakemusmääristä</vt:lpstr>
      <vt:lpstr>Tietoa myönnöistä taiteenaloittain  vuodelta 2024</vt:lpstr>
      <vt:lpstr>Hakeminen</vt:lpstr>
      <vt:lpstr>www.taike.fi</vt:lpstr>
      <vt:lpstr>Hakulomake</vt:lpstr>
      <vt:lpstr>Yhteydenotot ja lisätiedot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Ylimääräiset taiteilijaeläkkeet 2024</dc:title>
  <dc:creator/>
  <cp:lastModifiedBy/>
  <cp:revision>1</cp:revision>
  <dcterms:created xsi:type="dcterms:W3CDTF">2024-09-02T08:35:39Z</dcterms:created>
  <dcterms:modified xsi:type="dcterms:W3CDTF">2024-09-06T14:11:23Z</dcterms:modified>
</cp:coreProperties>
</file>