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autoCompressPictures="0">
  <p:sldMasterIdLst>
    <p:sldMasterId id="2147483648" r:id="rId1"/>
  </p:sldMasterIdLst>
  <p:notesMasterIdLst>
    <p:notesMasterId r:id="rId11"/>
  </p:notesMasterIdLst>
  <p:sldIdLst>
    <p:sldId id="293" r:id="rId2"/>
    <p:sldId id="282" r:id="rId3"/>
    <p:sldId id="283" r:id="rId4"/>
    <p:sldId id="284" r:id="rId5"/>
    <p:sldId id="285" r:id="rId6"/>
    <p:sldId id="286" r:id="rId7"/>
    <p:sldId id="287" r:id="rId8"/>
    <p:sldId id="288" r:id="rId9"/>
    <p:sldId id="289" r:id="rId10"/>
  </p:sldIdLst>
  <p:sldSz cx="12192000" cy="6858000"/>
  <p:notesSz cx="6858000" cy="9144000"/>
  <p:embeddedFontLst>
    <p:embeddedFont>
      <p:font typeface="Open Sans" panose="020B0606030504020204" pitchFamily="34" charset="0"/>
      <p:regular r:id="rId12"/>
      <p:bold r:id="rId13"/>
      <p:italic r:id="rId14"/>
      <p:boldItalic r:id="rId15"/>
    </p:embeddedFont>
    <p:embeddedFont>
      <p:font typeface="Open Sans Semibold" panose="020B0706030804020204" pitchFamily="34" charset="0"/>
      <p:regular r:id="rId16"/>
      <p:bold r:id="rId17"/>
      <p:italic r:id="rId18"/>
      <p:boldItalic r:id="rId19"/>
    </p:embeddedFont>
  </p:embeddedFontLst>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Tekijä" initials="K"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5E61"/>
    <a:srgbClr val="00A3E3"/>
    <a:srgbClr val="ED4033"/>
    <a:srgbClr val="F58F1F"/>
    <a:srgbClr val="8C63A8"/>
    <a:srgbClr val="14BDCC"/>
    <a:srgbClr val="BD580A"/>
    <a:srgbClr val="6A7A00"/>
    <a:srgbClr val="287BAF"/>
    <a:srgbClr val="E119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400" autoAdjust="0"/>
  </p:normalViewPr>
  <p:slideViewPr>
    <p:cSldViewPr snapToGrid="0">
      <p:cViewPr varScale="1">
        <p:scale>
          <a:sx n="78" d="100"/>
          <a:sy n="78" d="100"/>
        </p:scale>
        <p:origin x="878" y="72"/>
      </p:cViewPr>
      <p:guideLst/>
    </p:cSldViewPr>
  </p:slideViewPr>
  <p:outlineViewPr>
    <p:cViewPr>
      <p:scale>
        <a:sx n="33" d="100"/>
        <a:sy n="33" d="100"/>
      </p:scale>
      <p:origin x="0" y="-453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98632-F685-804C-93B4-28689D976DCD}" type="datetimeFigureOut">
              <a:rPr lang="fi-FI" smtClean="0"/>
              <a:t>23.5.2024</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0D71D9-4237-9C49-B1E6-543D166692BA}" type="slidenum">
              <a:rPr lang="fi-FI" smtClean="0"/>
              <a:t>‹#›</a:t>
            </a:fld>
            <a:endParaRPr lang="fi-FI"/>
          </a:p>
        </p:txBody>
      </p:sp>
    </p:spTree>
    <p:extLst>
      <p:ext uri="{BB962C8B-B14F-4D97-AF65-F5344CB8AC3E}">
        <p14:creationId xmlns:p14="http://schemas.microsoft.com/office/powerpoint/2010/main" val="905134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 slide">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p:spPr>
        <p:txBody>
          <a:bodyPr anchor="b"/>
          <a:lstStyle>
            <a:lvl1pPr algn="l">
              <a:lnSpc>
                <a:spcPts val="6200"/>
              </a:lnSpc>
              <a:defRPr sz="6000"/>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F6CEC0C0-2D26-4D25-8BD2-9CAC85A08363}"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9" name="Kuva 8">
            <a:extLst>
              <a:ext uri="{FF2B5EF4-FFF2-40B4-BE49-F238E27FC236}">
                <a16:creationId xmlns:a16="http://schemas.microsoft.com/office/drawing/2014/main" id="{58049467-70FD-204D-974A-410194C74C2F}"/>
              </a:ext>
            </a:extLst>
          </p:cNvPr>
          <p:cNvPicPr>
            <a:picLocks noChangeAspect="1"/>
          </p:cNvPicPr>
          <p:nvPr userDrawn="1"/>
        </p:nvPicPr>
        <p:blipFill rotWithShape="1">
          <a:blip r:embed="rId2"/>
          <a:srcRect r="48950"/>
          <a:stretch/>
        </p:blipFill>
        <p:spPr>
          <a:xfrm>
            <a:off x="10713786" y="1627345"/>
            <a:ext cx="1478214" cy="2901994"/>
          </a:xfrm>
          <a:prstGeom prst="rect">
            <a:avLst/>
          </a:prstGeom>
        </p:spPr>
      </p:pic>
      <p:grpSp>
        <p:nvGrpSpPr>
          <p:cNvPr id="7" name="Ryhmä 6">
            <a:extLst>
              <a:ext uri="{FF2B5EF4-FFF2-40B4-BE49-F238E27FC236}">
                <a16:creationId xmlns:a16="http://schemas.microsoft.com/office/drawing/2014/main" id="{930F3599-3495-C94A-B3E3-02D0B29F168A}"/>
              </a:ext>
            </a:extLst>
          </p:cNvPr>
          <p:cNvGrpSpPr/>
          <p:nvPr userDrawn="1"/>
        </p:nvGrpSpPr>
        <p:grpSpPr>
          <a:xfrm>
            <a:off x="-2" y="962"/>
            <a:ext cx="324000" cy="6543876"/>
            <a:chOff x="-2" y="962"/>
            <a:chExt cx="324000" cy="6543876"/>
          </a:xfrm>
        </p:grpSpPr>
        <p:sp>
          <p:nvSpPr>
            <p:cNvPr id="11" name="Freeform 81">
              <a:extLst>
                <a:ext uri="{FF2B5EF4-FFF2-40B4-BE49-F238E27FC236}">
                  <a16:creationId xmlns:a16="http://schemas.microsoft.com/office/drawing/2014/main" id="{801E6293-575A-3547-84EC-C465C2E2E41A}"/>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2" name="Freeform 81">
              <a:extLst>
                <a:ext uri="{FF2B5EF4-FFF2-40B4-BE49-F238E27FC236}">
                  <a16:creationId xmlns:a16="http://schemas.microsoft.com/office/drawing/2014/main" id="{C9F4C2D0-BA7F-8943-AF29-14FBAA5C885B}"/>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81">
              <a:extLst>
                <a:ext uri="{FF2B5EF4-FFF2-40B4-BE49-F238E27FC236}">
                  <a16:creationId xmlns:a16="http://schemas.microsoft.com/office/drawing/2014/main" id="{825E937D-E389-854D-9C8E-BC6EA3AC58C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4" name="Freeform 81">
              <a:extLst>
                <a:ext uri="{FF2B5EF4-FFF2-40B4-BE49-F238E27FC236}">
                  <a16:creationId xmlns:a16="http://schemas.microsoft.com/office/drawing/2014/main" id="{10B34437-75D1-8E45-B148-54B6626D0C91}"/>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5" name="Freeform 81">
              <a:extLst>
                <a:ext uri="{FF2B5EF4-FFF2-40B4-BE49-F238E27FC236}">
                  <a16:creationId xmlns:a16="http://schemas.microsoft.com/office/drawing/2014/main" id="{596B8DC9-F635-664C-80AE-C94B90A399D5}"/>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6" name="Freeform 81">
              <a:extLst>
                <a:ext uri="{FF2B5EF4-FFF2-40B4-BE49-F238E27FC236}">
                  <a16:creationId xmlns:a16="http://schemas.microsoft.com/office/drawing/2014/main" id="{6AF32429-B6DE-3946-88A7-A62CC0C30FE4}"/>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7" name="Freeform 81">
              <a:extLst>
                <a:ext uri="{FF2B5EF4-FFF2-40B4-BE49-F238E27FC236}">
                  <a16:creationId xmlns:a16="http://schemas.microsoft.com/office/drawing/2014/main" id="{BBC9CFF6-ABCE-6441-96C4-3D6282F5BAF8}"/>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8" name="Freeform 81">
              <a:extLst>
                <a:ext uri="{FF2B5EF4-FFF2-40B4-BE49-F238E27FC236}">
                  <a16:creationId xmlns:a16="http://schemas.microsoft.com/office/drawing/2014/main" id="{8D3B4B32-8E60-2E4D-ACA7-CF6C047A9B0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9" name="Freeform 81">
              <a:extLst>
                <a:ext uri="{FF2B5EF4-FFF2-40B4-BE49-F238E27FC236}">
                  <a16:creationId xmlns:a16="http://schemas.microsoft.com/office/drawing/2014/main" id="{7671E117-4D59-984C-80DE-35764985592B}"/>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0" name="Freeform 81">
              <a:extLst>
                <a:ext uri="{FF2B5EF4-FFF2-40B4-BE49-F238E27FC236}">
                  <a16:creationId xmlns:a16="http://schemas.microsoft.com/office/drawing/2014/main" id="{B2A3448D-C19A-7445-99EE-52307D7B26F9}"/>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1" name="Freeform 81">
              <a:extLst>
                <a:ext uri="{FF2B5EF4-FFF2-40B4-BE49-F238E27FC236}">
                  <a16:creationId xmlns:a16="http://schemas.microsoft.com/office/drawing/2014/main" id="{DE80419C-A69B-0F4B-8E14-F6F719033817}"/>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2" name="Freeform 81">
              <a:extLst>
                <a:ext uri="{FF2B5EF4-FFF2-40B4-BE49-F238E27FC236}">
                  <a16:creationId xmlns:a16="http://schemas.microsoft.com/office/drawing/2014/main" id="{204D0405-A0BB-1945-A1C8-3D9A61ECF8B6}"/>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3" name="Freeform 81">
              <a:extLst>
                <a:ext uri="{FF2B5EF4-FFF2-40B4-BE49-F238E27FC236}">
                  <a16:creationId xmlns:a16="http://schemas.microsoft.com/office/drawing/2014/main" id="{253495F9-6B58-434D-B588-2C2BDD75E456}"/>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4" name="Freeform 81">
              <a:extLst>
                <a:ext uri="{FF2B5EF4-FFF2-40B4-BE49-F238E27FC236}">
                  <a16:creationId xmlns:a16="http://schemas.microsoft.com/office/drawing/2014/main" id="{C2DE6E51-1D39-4745-9344-CDE9FE2E3C92}"/>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5" name="Freeform 81">
              <a:extLst>
                <a:ext uri="{FF2B5EF4-FFF2-40B4-BE49-F238E27FC236}">
                  <a16:creationId xmlns:a16="http://schemas.microsoft.com/office/drawing/2014/main" id="{BCD102A2-5EF2-5D44-B978-5C4F1C183972}"/>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6" name="Freeform 81">
              <a:extLst>
                <a:ext uri="{FF2B5EF4-FFF2-40B4-BE49-F238E27FC236}">
                  <a16:creationId xmlns:a16="http://schemas.microsoft.com/office/drawing/2014/main" id="{E4530054-4094-784D-809A-420E338B9A17}"/>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7" name="Freeform 81">
              <a:extLst>
                <a:ext uri="{FF2B5EF4-FFF2-40B4-BE49-F238E27FC236}">
                  <a16:creationId xmlns:a16="http://schemas.microsoft.com/office/drawing/2014/main" id="{820F64DB-209F-0F4D-A49A-3C9701A7D576}"/>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8" name="Freeform 81">
              <a:extLst>
                <a:ext uri="{FF2B5EF4-FFF2-40B4-BE49-F238E27FC236}">
                  <a16:creationId xmlns:a16="http://schemas.microsoft.com/office/drawing/2014/main" id="{614771DE-8850-824A-A818-FE2BEBE8C63A}"/>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9" name="Freeform 81">
              <a:extLst>
                <a:ext uri="{FF2B5EF4-FFF2-40B4-BE49-F238E27FC236}">
                  <a16:creationId xmlns:a16="http://schemas.microsoft.com/office/drawing/2014/main" id="{37A03C75-A071-5A40-B534-EA4C98E9C507}"/>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0" name="Freeform 81">
              <a:extLst>
                <a:ext uri="{FF2B5EF4-FFF2-40B4-BE49-F238E27FC236}">
                  <a16:creationId xmlns:a16="http://schemas.microsoft.com/office/drawing/2014/main" id="{988523AB-4FF9-0447-AB5F-A19F7B9EB9DE}"/>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1" name="Freeform 81">
              <a:extLst>
                <a:ext uri="{FF2B5EF4-FFF2-40B4-BE49-F238E27FC236}">
                  <a16:creationId xmlns:a16="http://schemas.microsoft.com/office/drawing/2014/main" id="{DB1F0FAA-6B2D-CA4E-B7E7-79EF3653E6F7}"/>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2" name="Freeform 81">
              <a:extLst>
                <a:ext uri="{FF2B5EF4-FFF2-40B4-BE49-F238E27FC236}">
                  <a16:creationId xmlns:a16="http://schemas.microsoft.com/office/drawing/2014/main" id="{8395B421-8503-1941-8E9F-2D52AB14CE0E}"/>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3" name="Freeform 81">
              <a:extLst>
                <a:ext uri="{FF2B5EF4-FFF2-40B4-BE49-F238E27FC236}">
                  <a16:creationId xmlns:a16="http://schemas.microsoft.com/office/drawing/2014/main" id="{C5998E07-1680-6C4F-A1CE-50F8FD8F2536}"/>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805121661"/>
      </p:ext>
    </p:extLst>
  </p:cSld>
  <p:clrMapOvr>
    <a:masterClrMapping/>
  </p:clrMapOvr>
  <p:extLst>
    <p:ext uri="{DCECCB84-F9BA-43D5-87BE-67443E8EF086}">
      <p15:sldGuideLst xmlns:p15="http://schemas.microsoft.com/office/powerpoint/2012/main">
        <p15:guide id="1" orient="horz" pos="227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End slide">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0" y="282575"/>
            <a:ext cx="9432922" cy="3038475"/>
          </a:xfrm>
        </p:spPr>
        <p:txBody>
          <a:bodyPr anchor="b"/>
          <a:lstStyle>
            <a:lvl1pPr algn="l">
              <a:lnSpc>
                <a:spcPts val="6200"/>
              </a:lnSpc>
              <a:defRPr sz="6000"/>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2" cy="2635095"/>
          </a:xfrm>
        </p:spPr>
        <p:txBody>
          <a:bodyPr>
            <a:normAutofit/>
          </a:bodyPr>
          <a:lstStyle>
            <a:lvl1pPr marL="0" indent="0" algn="l">
              <a:lnSpc>
                <a:spcPts val="4000"/>
              </a:lnSpc>
              <a:buNone/>
              <a:defRPr sz="3200" b="0" i="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312B7BA0-3702-4D04-AAF1-27B259F6953E}"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9" name="Kuva 8">
            <a:extLst>
              <a:ext uri="{FF2B5EF4-FFF2-40B4-BE49-F238E27FC236}">
                <a16:creationId xmlns:a16="http://schemas.microsoft.com/office/drawing/2014/main" id="{58049467-70FD-204D-974A-410194C74C2F}"/>
              </a:ext>
            </a:extLst>
          </p:cNvPr>
          <p:cNvPicPr>
            <a:picLocks noChangeAspect="1"/>
          </p:cNvPicPr>
          <p:nvPr userDrawn="1"/>
        </p:nvPicPr>
        <p:blipFill rotWithShape="1">
          <a:blip r:embed="rId2"/>
          <a:srcRect l="49360" r="-4888"/>
          <a:stretch/>
        </p:blipFill>
        <p:spPr>
          <a:xfrm>
            <a:off x="0" y="1627345"/>
            <a:ext cx="1607872" cy="2901994"/>
          </a:xfrm>
          <a:prstGeom prst="rect">
            <a:avLst/>
          </a:prstGeom>
        </p:spPr>
      </p:pic>
      <p:grpSp>
        <p:nvGrpSpPr>
          <p:cNvPr id="7" name="Ryhmä 6">
            <a:extLst>
              <a:ext uri="{FF2B5EF4-FFF2-40B4-BE49-F238E27FC236}">
                <a16:creationId xmlns:a16="http://schemas.microsoft.com/office/drawing/2014/main" id="{CD2B2565-67C2-CC43-8446-3F9CEF5EC511}"/>
              </a:ext>
            </a:extLst>
          </p:cNvPr>
          <p:cNvGrpSpPr/>
          <p:nvPr userDrawn="1"/>
        </p:nvGrpSpPr>
        <p:grpSpPr>
          <a:xfrm>
            <a:off x="11875628" y="962"/>
            <a:ext cx="324000" cy="6543876"/>
            <a:chOff x="-2" y="962"/>
            <a:chExt cx="324000" cy="6543876"/>
          </a:xfrm>
        </p:grpSpPr>
        <p:sp>
          <p:nvSpPr>
            <p:cNvPr id="8" name="Freeform 81">
              <a:extLst>
                <a:ext uri="{FF2B5EF4-FFF2-40B4-BE49-F238E27FC236}">
                  <a16:creationId xmlns:a16="http://schemas.microsoft.com/office/drawing/2014/main" id="{F004E1EA-DC90-FF41-AC50-239417E5CCAD}"/>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0" name="Freeform 81">
              <a:extLst>
                <a:ext uri="{FF2B5EF4-FFF2-40B4-BE49-F238E27FC236}">
                  <a16:creationId xmlns:a16="http://schemas.microsoft.com/office/drawing/2014/main" id="{2CCB897E-9BEE-EF4E-A055-58BDFF78704A}"/>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1" name="Freeform 81">
              <a:extLst>
                <a:ext uri="{FF2B5EF4-FFF2-40B4-BE49-F238E27FC236}">
                  <a16:creationId xmlns:a16="http://schemas.microsoft.com/office/drawing/2014/main" id="{84739470-A3F0-2C49-B7E4-D93851C03DD5}"/>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2" name="Freeform 81">
              <a:extLst>
                <a:ext uri="{FF2B5EF4-FFF2-40B4-BE49-F238E27FC236}">
                  <a16:creationId xmlns:a16="http://schemas.microsoft.com/office/drawing/2014/main" id="{304B1CD1-04AB-A247-8AC4-ED1AF14C7130}"/>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81">
              <a:extLst>
                <a:ext uri="{FF2B5EF4-FFF2-40B4-BE49-F238E27FC236}">
                  <a16:creationId xmlns:a16="http://schemas.microsoft.com/office/drawing/2014/main" id="{DE864F0F-D02A-D942-87DB-5C68A746AA6B}"/>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4" name="Freeform 81">
              <a:extLst>
                <a:ext uri="{FF2B5EF4-FFF2-40B4-BE49-F238E27FC236}">
                  <a16:creationId xmlns:a16="http://schemas.microsoft.com/office/drawing/2014/main" id="{A5F85274-33E3-E645-B610-BC69885677F3}"/>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5" name="Freeform 81">
              <a:extLst>
                <a:ext uri="{FF2B5EF4-FFF2-40B4-BE49-F238E27FC236}">
                  <a16:creationId xmlns:a16="http://schemas.microsoft.com/office/drawing/2014/main" id="{3B75B194-03A9-1B43-995D-7C5D4E8CA83C}"/>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6" name="Freeform 81">
              <a:extLst>
                <a:ext uri="{FF2B5EF4-FFF2-40B4-BE49-F238E27FC236}">
                  <a16:creationId xmlns:a16="http://schemas.microsoft.com/office/drawing/2014/main" id="{8103246C-F201-9046-B4A6-1FE62CF65A2B}"/>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7" name="Freeform 81">
              <a:extLst>
                <a:ext uri="{FF2B5EF4-FFF2-40B4-BE49-F238E27FC236}">
                  <a16:creationId xmlns:a16="http://schemas.microsoft.com/office/drawing/2014/main" id="{780455FD-CD23-1441-9ADA-04D6B3135A62}"/>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8" name="Freeform 81">
              <a:extLst>
                <a:ext uri="{FF2B5EF4-FFF2-40B4-BE49-F238E27FC236}">
                  <a16:creationId xmlns:a16="http://schemas.microsoft.com/office/drawing/2014/main" id="{A556D9B9-A4E1-444C-88E9-6C5024A26B15}"/>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9" name="Freeform 81">
              <a:extLst>
                <a:ext uri="{FF2B5EF4-FFF2-40B4-BE49-F238E27FC236}">
                  <a16:creationId xmlns:a16="http://schemas.microsoft.com/office/drawing/2014/main" id="{FFDA57C6-44BE-9C40-A966-F5B82B67FED3}"/>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0" name="Freeform 81">
              <a:extLst>
                <a:ext uri="{FF2B5EF4-FFF2-40B4-BE49-F238E27FC236}">
                  <a16:creationId xmlns:a16="http://schemas.microsoft.com/office/drawing/2014/main" id="{342243B0-E638-2B46-B06D-EB210230DAD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1" name="Freeform 81">
              <a:extLst>
                <a:ext uri="{FF2B5EF4-FFF2-40B4-BE49-F238E27FC236}">
                  <a16:creationId xmlns:a16="http://schemas.microsoft.com/office/drawing/2014/main" id="{6EE7D388-1869-874E-A58F-6EF4D9A960C2}"/>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2" name="Freeform 81">
              <a:extLst>
                <a:ext uri="{FF2B5EF4-FFF2-40B4-BE49-F238E27FC236}">
                  <a16:creationId xmlns:a16="http://schemas.microsoft.com/office/drawing/2014/main" id="{11A1F5BF-DC7C-904A-A2F8-FC17E35F758E}"/>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3" name="Freeform 81">
              <a:extLst>
                <a:ext uri="{FF2B5EF4-FFF2-40B4-BE49-F238E27FC236}">
                  <a16:creationId xmlns:a16="http://schemas.microsoft.com/office/drawing/2014/main" id="{A847D733-BD7E-F541-90BC-ED6190168224}"/>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4" name="Freeform 81">
              <a:extLst>
                <a:ext uri="{FF2B5EF4-FFF2-40B4-BE49-F238E27FC236}">
                  <a16:creationId xmlns:a16="http://schemas.microsoft.com/office/drawing/2014/main" id="{C4FCF8C2-C247-6442-AA92-EC58B10B5978}"/>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5" name="Freeform 81">
              <a:extLst>
                <a:ext uri="{FF2B5EF4-FFF2-40B4-BE49-F238E27FC236}">
                  <a16:creationId xmlns:a16="http://schemas.microsoft.com/office/drawing/2014/main" id="{F8CF040E-9F97-9442-BBED-66A0E1825ED5}"/>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6" name="Freeform 81">
              <a:extLst>
                <a:ext uri="{FF2B5EF4-FFF2-40B4-BE49-F238E27FC236}">
                  <a16:creationId xmlns:a16="http://schemas.microsoft.com/office/drawing/2014/main" id="{EC3ACCEA-E38A-F74D-AB94-881860DAEDE3}"/>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7" name="Freeform 81">
              <a:extLst>
                <a:ext uri="{FF2B5EF4-FFF2-40B4-BE49-F238E27FC236}">
                  <a16:creationId xmlns:a16="http://schemas.microsoft.com/office/drawing/2014/main" id="{BDD5349D-0B39-7B4A-8997-D7D37B57DAE4}"/>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8" name="Freeform 81">
              <a:extLst>
                <a:ext uri="{FF2B5EF4-FFF2-40B4-BE49-F238E27FC236}">
                  <a16:creationId xmlns:a16="http://schemas.microsoft.com/office/drawing/2014/main" id="{AF5DC260-4D66-1549-9CF4-62AD5CCE677D}"/>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9" name="Freeform 81">
              <a:extLst>
                <a:ext uri="{FF2B5EF4-FFF2-40B4-BE49-F238E27FC236}">
                  <a16:creationId xmlns:a16="http://schemas.microsoft.com/office/drawing/2014/main" id="{82B4CC6E-7208-C84E-9D03-75CF72397ED8}"/>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0" name="Freeform 81">
              <a:extLst>
                <a:ext uri="{FF2B5EF4-FFF2-40B4-BE49-F238E27FC236}">
                  <a16:creationId xmlns:a16="http://schemas.microsoft.com/office/drawing/2014/main" id="{EF651CAD-682C-E94B-8278-7E52AA02386C}"/>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1" name="Freeform 81">
              <a:extLst>
                <a:ext uri="{FF2B5EF4-FFF2-40B4-BE49-F238E27FC236}">
                  <a16:creationId xmlns:a16="http://schemas.microsoft.com/office/drawing/2014/main" id="{357B0FE8-DAFE-7E4C-B3ED-E42FF86719D2}"/>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044594503"/>
      </p:ext>
    </p:extLst>
  </p:cSld>
  <p:clrMapOvr>
    <a:masterClrMapping/>
  </p:clrMapOvr>
  <p:extLst>
    <p:ext uri="{DCECCB84-F9BA-43D5-87BE-67443E8EF086}">
      <p15:sldGuideLst xmlns:p15="http://schemas.microsoft.com/office/powerpoint/2012/main">
        <p15:guide id="1" orient="horz" pos="2273">
          <p15:clr>
            <a:srgbClr val="FBAE40"/>
          </p15:clr>
        </p15:guide>
        <p15:guide id="2" pos="130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Start slide, variant 1">
    <p:bg>
      <p:bgPr>
        <a:solidFill>
          <a:srgbClr val="E1197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BEB5E42A-4413-49CF-9619-6BAAE7A9D404}"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5" name="Ryhmä 34">
            <a:extLst>
              <a:ext uri="{FF2B5EF4-FFF2-40B4-BE49-F238E27FC236}">
                <a16:creationId xmlns:a16="http://schemas.microsoft.com/office/drawing/2014/main" id="{49C75D8A-7362-2E45-962C-FDB947FD46B4}"/>
              </a:ext>
            </a:extLst>
          </p:cNvPr>
          <p:cNvGrpSpPr/>
          <p:nvPr userDrawn="1"/>
        </p:nvGrpSpPr>
        <p:grpSpPr>
          <a:xfrm>
            <a:off x="-2" y="962"/>
            <a:ext cx="324000" cy="6543876"/>
            <a:chOff x="-2" y="962"/>
            <a:chExt cx="324000" cy="6543876"/>
          </a:xfrm>
        </p:grpSpPr>
        <p:sp>
          <p:nvSpPr>
            <p:cNvPr id="36" name="Freeform 81">
              <a:extLst>
                <a:ext uri="{FF2B5EF4-FFF2-40B4-BE49-F238E27FC236}">
                  <a16:creationId xmlns:a16="http://schemas.microsoft.com/office/drawing/2014/main" id="{E6E4CFAC-C857-7747-96EC-0E60167415D8}"/>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667858A9-AAA9-A846-A988-B327E9EA4D1E}"/>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415DFF8-5FA1-0444-A37F-F5B5B9E09376}"/>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B91C8D26-29C4-E346-A82E-AD4E2376939E}"/>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68100500-CB71-D747-8FFE-246CB86D6907}"/>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EF10CBC0-0597-4249-ABB4-5BEC9167798E}"/>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271EDDBD-7A1D-C541-9669-717EEC6B1ADE}"/>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C28EEDB3-B035-6347-B6B9-2401255C52DE}"/>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E2289ACB-51C3-5A41-8174-DDD2B5A56293}"/>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17BF1E36-444E-F043-82B9-BD2B8EDE254A}"/>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5BB348BA-E0D8-9F4C-B50A-3282EC497C86}"/>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2DDEE288-82A8-3144-8227-4C6C438BFEE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F1F728FC-087C-A44E-93DF-D140AC629C80}"/>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16EC5C1B-55F8-2943-AE21-A5E707A64408}"/>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0956FF23-1A37-7145-AEC4-76ECD9354441}"/>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7C49F9B5-C09A-DF41-BC52-4A43A50ADF64}"/>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D681BF7D-EBC7-AD49-AE55-BD9C93BFC47B}"/>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C0DDCE1A-E1FD-FC4F-9D33-F7DDA3C9B19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991723D-2B69-6044-A1D6-46D42D6A6D9C}"/>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BA2AEDA-0B3E-624A-9D1B-F8561D5BC6BD}"/>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915A8708-317E-9F47-AE08-1314F6C69DC3}"/>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7" name="Freeform 81">
              <a:extLst>
                <a:ext uri="{FF2B5EF4-FFF2-40B4-BE49-F238E27FC236}">
                  <a16:creationId xmlns:a16="http://schemas.microsoft.com/office/drawing/2014/main" id="{3D306A9D-9F1B-E047-B78B-317A6685B5B1}"/>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8" name="Freeform 81">
              <a:extLst>
                <a:ext uri="{FF2B5EF4-FFF2-40B4-BE49-F238E27FC236}">
                  <a16:creationId xmlns:a16="http://schemas.microsoft.com/office/drawing/2014/main" id="{414E230A-EFA9-EF4C-8D48-F520E2C59621}"/>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4223328463"/>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End slide, variant 1">
    <p:bg>
      <p:bgPr>
        <a:solidFill>
          <a:srgbClr val="E1197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1" y="282575"/>
            <a:ext cx="9432924"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5"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2C816C50-49CD-47E6-A7D3-940A9F9A9B91}"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5" name="Kuva 34">
            <a:extLst>
              <a:ext uri="{FF2B5EF4-FFF2-40B4-BE49-F238E27FC236}">
                <a16:creationId xmlns:a16="http://schemas.microsoft.com/office/drawing/2014/main" id="{197ACEDB-977F-3140-891D-5EEF245DE956}"/>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2" name="Ryhmä 31">
            <a:extLst>
              <a:ext uri="{FF2B5EF4-FFF2-40B4-BE49-F238E27FC236}">
                <a16:creationId xmlns:a16="http://schemas.microsoft.com/office/drawing/2014/main" id="{EE791F2E-8DBC-D44C-88A3-1523B59B7A94}"/>
              </a:ext>
            </a:extLst>
          </p:cNvPr>
          <p:cNvGrpSpPr/>
          <p:nvPr userDrawn="1"/>
        </p:nvGrpSpPr>
        <p:grpSpPr>
          <a:xfrm>
            <a:off x="11875628" y="962"/>
            <a:ext cx="324000" cy="6543876"/>
            <a:chOff x="-2" y="962"/>
            <a:chExt cx="324000" cy="6543876"/>
          </a:xfrm>
        </p:grpSpPr>
        <p:sp>
          <p:nvSpPr>
            <p:cNvPr id="33" name="Freeform 81">
              <a:extLst>
                <a:ext uri="{FF2B5EF4-FFF2-40B4-BE49-F238E27FC236}">
                  <a16:creationId xmlns:a16="http://schemas.microsoft.com/office/drawing/2014/main" id="{6AE640AF-6867-0847-80F9-F7011051AD3A}"/>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BE4906B3-621E-9F4D-80D8-82D0979C23FA}"/>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75E26FB-F89D-524C-A7CF-40F025DCDDC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E4CA9E21-2588-0045-B067-CE326B5BD5E3}"/>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BFACA68E-8C6D-C145-BE4C-A868E61BF8B0}"/>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F3D9427E-8233-7C4A-9CC0-B41EFE6293EA}"/>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84596271-408C-B444-BC7D-EE39CB15EBBB}"/>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8CAE0349-96EF-BA4C-B088-074E5F6950DD}"/>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A51FD40A-7031-F945-A55B-0A76E0336C77}"/>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4AEFF836-72CA-254A-A8D1-E4059B747A23}"/>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2A55A792-4AB2-8248-9377-C52965E41707}"/>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6C45CCEF-C0CF-4042-A2BD-A02B18F7F57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80A741CD-7F42-0B46-9AD4-109AC2EBF95C}"/>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04DD56DD-48EC-A44B-9811-0E6A1ACEAD45}"/>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111AD586-1D1D-8A4B-98B7-843AD2977DA8}"/>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24A52C8B-7CB8-DD44-B4B5-1A8FC7512334}"/>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13BE4A6A-830D-0E4A-A468-C8947A8B04D1}"/>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24CBD3A8-DFF7-0841-8689-D900E1681F1C}"/>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FB960B30-7332-4849-A823-3671A74E5B0F}"/>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A093619D-27F4-0E4D-B409-309EFC8390BA}"/>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1F622E7D-56B7-674F-AC26-91DC7DEB0B9C}"/>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BDE977AB-5228-9849-9C1A-699B9B11BD31}"/>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D4C7E303-065D-E844-BAFD-77B2537EA4D2}"/>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2443685800"/>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Start slide, variant 2">
    <p:bg>
      <p:bgPr>
        <a:solidFill>
          <a:srgbClr val="287BAF"/>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B761587F-99D5-4514-A297-E7B0CC4A78FC}"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3" name="Ryhmä 32">
            <a:extLst>
              <a:ext uri="{FF2B5EF4-FFF2-40B4-BE49-F238E27FC236}">
                <a16:creationId xmlns:a16="http://schemas.microsoft.com/office/drawing/2014/main" id="{6D3337FF-CD05-2B45-A7A9-1F07C1BDC1EA}"/>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F4C02CA3-A3AD-EE42-AA0A-70BFFC4ACFB4}"/>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F178EEFC-67E5-1449-8AEF-336A1FF84D50}"/>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26C0D02-1145-664B-B9D7-87F497D6C2DF}"/>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4FBFC89F-8432-7247-A357-60DB1F31F05F}"/>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E2CEEB62-2B92-514E-8EF0-BE757F2B1CBB}"/>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F1E03B2F-5DE9-C645-BCB2-6C4BF9EDB376}"/>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4D34462C-5D22-AD42-8CDA-9B8AB84FAEF2}"/>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38A6D375-580A-B64A-8551-E1063EAA3C90}"/>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7A5A529-D09F-7F40-B43B-E2831726243D}"/>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ABAB8A4C-A337-514F-B93C-FA1285DC05D7}"/>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177E729F-62E9-C041-84A1-0F0DCAC8FD54}"/>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ABE9166F-6E25-734C-8205-9B39FDA77641}"/>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C714B775-E905-FE4B-BABD-056121FFC5D5}"/>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C93C8757-175A-2C48-A8B8-8D48103E437A}"/>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6C0BD6E8-E3FC-A848-B9F4-05B64100223F}"/>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23A4424A-30EB-0142-8DE4-322F1E190EB6}"/>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4C0B23F8-171B-4648-A401-A1764AAE3ED7}"/>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4CDC817B-6805-9F4B-98CA-296BF2465006}"/>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BF1BEAD2-DEDD-5645-AE0A-86F68AA3BEAC}"/>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D1A35D17-28BF-1742-8158-7249BD37C726}"/>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01783E4-EB34-8D40-883D-16031BC9244D}"/>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F2BD300C-C46F-9F44-9E6C-A632ABA25B06}"/>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65DDD135-0528-C844-A5EF-3DDEA46D90B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2164195369"/>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End slide, variant 2">
    <p:bg>
      <p:bgPr>
        <a:solidFill>
          <a:srgbClr val="287BAF"/>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0" y="282575"/>
            <a:ext cx="9432922"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5"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087DCE74-CD48-4C52-BB9C-8DBEC58827C0}"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2" name="Kuva 31">
            <a:extLst>
              <a:ext uri="{FF2B5EF4-FFF2-40B4-BE49-F238E27FC236}">
                <a16:creationId xmlns:a16="http://schemas.microsoft.com/office/drawing/2014/main" id="{1EFD9039-32DD-E14C-B445-110DCD3740F1}"/>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3" name="Ryhmä 32">
            <a:extLst>
              <a:ext uri="{FF2B5EF4-FFF2-40B4-BE49-F238E27FC236}">
                <a16:creationId xmlns:a16="http://schemas.microsoft.com/office/drawing/2014/main" id="{98E3C6A4-8E9D-3241-AE68-19408A08278A}"/>
              </a:ext>
            </a:extLst>
          </p:cNvPr>
          <p:cNvGrpSpPr/>
          <p:nvPr userDrawn="1"/>
        </p:nvGrpSpPr>
        <p:grpSpPr>
          <a:xfrm>
            <a:off x="11875628" y="962"/>
            <a:ext cx="324000" cy="6543876"/>
            <a:chOff x="-2" y="962"/>
            <a:chExt cx="324000" cy="6543876"/>
          </a:xfrm>
        </p:grpSpPr>
        <p:sp>
          <p:nvSpPr>
            <p:cNvPr id="34" name="Freeform 81">
              <a:extLst>
                <a:ext uri="{FF2B5EF4-FFF2-40B4-BE49-F238E27FC236}">
                  <a16:creationId xmlns:a16="http://schemas.microsoft.com/office/drawing/2014/main" id="{D40C3F89-DCE4-8E4A-BDFD-04EF222921E0}"/>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A02B8739-F098-794C-909E-0FC74D407965}"/>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C06B410-F82C-4641-88F6-D3AB0E03415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111752BB-3D86-8140-BA36-E7C831B13DCC}"/>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EF786411-E080-674B-B6F1-DE5E950C6D09}"/>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A6A285E8-7731-4C48-A8AD-47B5A8F5928D}"/>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A7A45012-1B79-5147-A30F-DE5D53849479}"/>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646CE884-6F9F-4346-8DBD-916F6D7D61D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D6FD3BB-AE5F-9342-AB2E-38225E587282}"/>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D25E36F1-39C9-984C-9336-C335EDBC7A7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5CC07650-DB90-D94E-9E1C-D34633313241}"/>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9C655664-D3FE-0F49-9563-8CD88E3AD75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E5CC9CC2-1116-0648-9081-B407FB53D160}"/>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905CA624-0E15-964A-B90A-F5725F3396B0}"/>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8721E81C-0343-6747-A9DB-C24CC163D77B}"/>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780A405B-295C-2048-AFE3-23E151B7325E}"/>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0D91FA9A-8224-1A4D-BA98-33B247AD1A92}"/>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FB76A0D4-8AA1-C946-BEC7-6967439D5E55}"/>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1525261D-893D-B742-A32C-560BDBDA90AD}"/>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62EF4DA0-DF42-F545-AC8B-01AB9D7260BB}"/>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A920997C-FB6E-1340-B50D-0AD594420062}"/>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D0D861A5-8E6A-3C40-A564-BD93FA05FC8C}"/>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5C8BCBD0-05F3-434B-BAF0-B1C16176521F}"/>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656667942"/>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Start slide, variant 3">
    <p:bg>
      <p:bgPr>
        <a:solidFill>
          <a:srgbClr val="6A7A00"/>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9F649357-7CA4-4844-865C-C41CB7D707FB}"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3" name="Ryhmä 32">
            <a:extLst>
              <a:ext uri="{FF2B5EF4-FFF2-40B4-BE49-F238E27FC236}">
                <a16:creationId xmlns:a16="http://schemas.microsoft.com/office/drawing/2014/main" id="{7D679708-32E8-D74D-8FE3-8BD2469A6107}"/>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4043DC31-9D1B-2F40-B3BA-F48D85DE5F1E}"/>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C422A89C-A494-AE4A-804C-2C6F4788A956}"/>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CE16DC5F-A031-6449-AD0F-2ACEC8865005}"/>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61372C76-E066-8D43-9250-6BA2D4096B61}"/>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91A1F765-49C4-E848-899C-639B1CB7A8C8}"/>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74E43B01-047B-E44C-AABE-2D686A4DAB69}"/>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28855A4A-CB9B-EA4F-81CD-F67793CC0188}"/>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07AB2FF4-2A55-C04E-B685-FC0275A7647C}"/>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3983C66E-8D55-BB4F-ADFB-E38DE8CD0C22}"/>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6E30387E-5D9B-9049-9246-936B375B4701}"/>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0B413F2C-3F3A-604D-9EB0-BE7228119B2C}"/>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23E0C749-9DF0-E44D-A301-E6DE1029ABE5}"/>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46CBB3EF-A013-4240-B537-9AA814BBBE2B}"/>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8F109FD5-D2DF-0C40-BFE6-63E962149ABD}"/>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1B98231E-27CD-3D4C-9E7F-77BD969CEA66}"/>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109563D4-AE7C-F64E-8351-E059C925B332}"/>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E7FA1C61-9F7A-A34B-97A4-77E82B8A14C8}"/>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254CC801-57A5-0148-B09E-61698C5AC5CA}"/>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84CF7D04-C8E5-E44E-A7F9-ABBE2121EBB8}"/>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AD6BC49A-E3AA-F943-BCC1-D400DBC22072}"/>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A2D676DF-07FC-6340-9E7F-FF8B48BA7378}"/>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96AF904B-82FF-5F47-BB3B-865310692B68}"/>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B8087699-39FB-6F40-BF6E-7ED2E049A46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96994120"/>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End slide, variant 3">
    <p:bg>
      <p:bgPr>
        <a:solidFill>
          <a:srgbClr val="6A7A00"/>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0" y="282575"/>
            <a:ext cx="9432924"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4"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862D3C85-DD34-4702-8C5D-197E7CB67AEE}"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6" name="Kuva 35">
            <a:extLst>
              <a:ext uri="{FF2B5EF4-FFF2-40B4-BE49-F238E27FC236}">
                <a16:creationId xmlns:a16="http://schemas.microsoft.com/office/drawing/2014/main" id="{9C99B1C3-0C0F-464E-8C62-F468ACFB4B12}"/>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2" name="Ryhmä 31">
            <a:extLst>
              <a:ext uri="{FF2B5EF4-FFF2-40B4-BE49-F238E27FC236}">
                <a16:creationId xmlns:a16="http://schemas.microsoft.com/office/drawing/2014/main" id="{0E11A678-4030-B340-9607-70D8C6D79FA6}"/>
              </a:ext>
            </a:extLst>
          </p:cNvPr>
          <p:cNvGrpSpPr/>
          <p:nvPr userDrawn="1"/>
        </p:nvGrpSpPr>
        <p:grpSpPr>
          <a:xfrm>
            <a:off x="11875628" y="962"/>
            <a:ext cx="324000" cy="6543876"/>
            <a:chOff x="-2" y="962"/>
            <a:chExt cx="324000" cy="6543876"/>
          </a:xfrm>
        </p:grpSpPr>
        <p:sp>
          <p:nvSpPr>
            <p:cNvPr id="33" name="Freeform 81">
              <a:extLst>
                <a:ext uri="{FF2B5EF4-FFF2-40B4-BE49-F238E27FC236}">
                  <a16:creationId xmlns:a16="http://schemas.microsoft.com/office/drawing/2014/main" id="{DB70C757-E453-CC4E-879E-2C8776BC0795}"/>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49A8696B-7DCF-AF4F-94E5-2F52BBF480E1}"/>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827355B1-9AD0-2848-85FE-644EBA97D79B}"/>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CB9BEF9A-F3D0-7042-BF28-89F56E8D0EDB}"/>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214FF636-B8E9-9D46-948E-3C94A3CD2E6E}"/>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87B870F8-2827-074A-8C9F-715E08E2FC5D}"/>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125E4867-D2DB-0E4F-9B55-89D9C610253F}"/>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BD6DFFFB-DEEB-0D4F-BEFC-3C2A20DF7D1F}"/>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53F4E0B3-5A07-F14A-90B2-A594ECB7D371}"/>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4093F261-DE50-5649-A139-A6CDA9145547}"/>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59333B31-0AEC-7D46-B6AD-3831C0D3707F}"/>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B31A64C5-B704-0746-9B72-12DA0751CB5C}"/>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36F275EA-1337-E240-9BD1-5B4B30D0C751}"/>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F21B9BF2-2478-3D46-A85A-C38F551295AA}"/>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50BDC310-90E5-2B42-8EE9-85896E970A04}"/>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AA419E6D-C42C-2144-81E9-954357BD54EE}"/>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F205DD0E-714A-9146-8006-AFFA67FAE978}"/>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F582F51A-95AA-B844-9F25-650DF88ED987}"/>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E9DD00CE-E14B-9349-A9F9-769AAD0FAF40}"/>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1383F9A2-C848-534F-8507-7C2E4D2E9465}"/>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E786B37C-9FB9-364C-B58E-6FBED4859BDB}"/>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87C7420-DD3D-D84D-B451-B3B2379ADECB}"/>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C7A41D79-01BE-DA4B-85BC-F02A7131385F}"/>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866193702"/>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Start slide, variant 4">
    <p:bg>
      <p:bgPr>
        <a:solidFill>
          <a:srgbClr val="BD580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61ACE5B1-4496-49C4-9DEB-D8324A6BB48C}"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3" name="Ryhmä 32">
            <a:extLst>
              <a:ext uri="{FF2B5EF4-FFF2-40B4-BE49-F238E27FC236}">
                <a16:creationId xmlns:a16="http://schemas.microsoft.com/office/drawing/2014/main" id="{C51CF1E2-398A-3145-A4E1-0CCF120FB9F9}"/>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0F933240-89EA-2349-82DB-2449EB8D0705}"/>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ADEEC764-14EB-A24F-BA85-30A861D7F3DD}"/>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FA923660-8445-CE4D-B5DE-BBBECE5FFBD1}"/>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43473CC2-0ECC-7048-81B2-04ADF27F124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0AFF8F84-DA17-FB42-B314-66B29F217958}"/>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6FEAF39A-3977-F449-841A-E37B0D34A0EE}"/>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CA3294B2-64AD-8749-BC00-01D30ED93B60}"/>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B3F6FC2D-1AFB-2742-8DEB-B4E7DFCFE124}"/>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95020254-A0A2-5140-901F-DFBD80306846}"/>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2FFD23D2-B86A-A149-95BC-D415F3C57C5A}"/>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26152350-8164-7644-9CAD-79741FCF504D}"/>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88F8A672-5168-E34C-8E99-995B974CFDDD}"/>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016C55A7-0B3E-7042-B5A1-CB88F99404DB}"/>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E66FCE69-9BB2-4F4B-9119-95E7B7172F4B}"/>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75ADECAA-0EA8-3E49-8C9D-21948900BD16}"/>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B4E09C0E-154D-9346-9546-1EFAE6960964}"/>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B5440DA5-521A-D24B-B60B-B243E32DA05B}"/>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C117BE39-373B-EF4A-8FC6-D4DC27D38FF2}"/>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467030BF-3C12-4D47-925D-A4D268E7259B}"/>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C282EDA6-4FF2-6F4B-AA18-E46F4831E6A4}"/>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5088C958-F697-0D4D-8B4A-4BB60B3E1EAA}"/>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4F69E940-5D3E-8D4E-A4CE-1FD6B58E79DB}"/>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C7E2E33A-72FD-CA43-9179-06CE36B16A50}"/>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580731150"/>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End slide, variant 4">
    <p:bg>
      <p:bgPr>
        <a:solidFill>
          <a:srgbClr val="BD580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49" y="282575"/>
            <a:ext cx="9432925"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5"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D0F4B93A-FA19-42F0-87EE-0A008236CA76}" type="datetime1">
              <a:rPr lang="fi-FI" smtClean="0"/>
              <a:t>23.5.2024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4" name="Kuva 33">
            <a:extLst>
              <a:ext uri="{FF2B5EF4-FFF2-40B4-BE49-F238E27FC236}">
                <a16:creationId xmlns:a16="http://schemas.microsoft.com/office/drawing/2014/main" id="{FA14F1BC-B4E3-BF41-B536-34B1AFBC56A3}"/>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2" name="Ryhmä 31">
            <a:extLst>
              <a:ext uri="{FF2B5EF4-FFF2-40B4-BE49-F238E27FC236}">
                <a16:creationId xmlns:a16="http://schemas.microsoft.com/office/drawing/2014/main" id="{A1714A89-8463-754A-8AC2-33AE5FBB5B33}"/>
              </a:ext>
            </a:extLst>
          </p:cNvPr>
          <p:cNvGrpSpPr/>
          <p:nvPr userDrawn="1"/>
        </p:nvGrpSpPr>
        <p:grpSpPr>
          <a:xfrm>
            <a:off x="11875628" y="962"/>
            <a:ext cx="324000" cy="6543876"/>
            <a:chOff x="-2" y="962"/>
            <a:chExt cx="324000" cy="6543876"/>
          </a:xfrm>
        </p:grpSpPr>
        <p:sp>
          <p:nvSpPr>
            <p:cNvPr id="33" name="Freeform 81">
              <a:extLst>
                <a:ext uri="{FF2B5EF4-FFF2-40B4-BE49-F238E27FC236}">
                  <a16:creationId xmlns:a16="http://schemas.microsoft.com/office/drawing/2014/main" id="{FE0BBF86-121B-BD4B-BA50-E70E5ED3C02B}"/>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064DE656-0269-254D-8DE2-9DFD406D5C18}"/>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D457D8D5-BE5B-5F48-88BA-1784ACAD1A3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A8355F6B-489E-8B49-80BD-81405AE0382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216DBD3-7155-984D-A6AA-EEBE4132886F}"/>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357E5D4E-D78B-B64E-9165-413F1E81EBF2}"/>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4838BD23-783C-6A4B-92A0-449803F8342E}"/>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BFF58776-3ECF-624E-B02F-5CC06BE60F1F}"/>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0FC29450-1A0B-BA47-A41E-FA5E396B3BEC}"/>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F668F5BA-513A-AB4D-8F52-2050655CFF72}"/>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8BE01C80-821D-1F4B-BB90-B7D252372984}"/>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7C3A15E9-9460-B54B-A229-42B0C3CF8364}"/>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60C29C55-4AF9-2748-9A31-DAB8C2F17105}"/>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B346AFEF-2966-FF40-8035-BF688AD01E47}"/>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D1FAFDF8-34BE-954F-8ED2-42BB24E02417}"/>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FE661D12-8ABB-1B4E-BCCB-5D00D26794C8}"/>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A0E1E624-5F6E-DE41-B90A-143732C83F83}"/>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F6111DE2-AA25-8144-86CA-63176AE9DB0B}"/>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6C65FACC-AA1F-A140-BC36-6BEFBDE4E81F}"/>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CB08ADFF-99AB-4B4F-B1EC-0D3D3FFFF041}"/>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ECA602F7-32A0-DB42-B923-3E8A0F688D2C}"/>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D8849F36-44DC-F24D-A064-231F866C955E}"/>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00842568-E9F6-B24F-97BC-7C94DB31EC8F}"/>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568129585"/>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sic slid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E10ACDB-52FB-9546-A504-B33A38D8A7F2}"/>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2C7C9FD-6C9A-804B-9810-3D6F93781D2A}"/>
              </a:ext>
            </a:extLst>
          </p:cNvPr>
          <p:cNvSpPr>
            <a:spLocks noGrp="1"/>
          </p:cNvSpPr>
          <p:nvPr>
            <p:ph idx="1"/>
          </p:nvPr>
        </p:nvSpPr>
        <p:spPr>
          <a:xfrm>
            <a:off x="695326" y="1810524"/>
            <a:ext cx="10801347" cy="4426764"/>
          </a:xfrm>
        </p:spPr>
        <p:txBody>
          <a:bodyPr/>
          <a:lstStyle>
            <a:lvl1pPr marL="182563" indent="-182563">
              <a:buSzPct val="100000"/>
              <a:buFontTx/>
              <a:buBlip>
                <a:blip r:embed="rId2">
                  <a:extLst>
                    <a:ext uri="{96DAC541-7B7A-43D3-8B79-37D633B846F1}">
                      <asvg:svgBlip xmlns:asvg="http://schemas.microsoft.com/office/drawing/2016/SVG/main" r:embed="rId3"/>
                    </a:ext>
                  </a:extLst>
                </a:blip>
              </a:buBlip>
              <a:tabLst/>
              <a:defRPr/>
            </a:lvl1pPr>
            <a:lvl2pPr>
              <a:defRPr sz="2700"/>
            </a:lvl2pPr>
            <a:lvl3pPr>
              <a:defRPr sz="2400"/>
            </a:lvl3pPr>
            <a:lvl5pPr marL="846138" indent="-265113">
              <a:tabLst/>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5957EE2-553D-794A-ACAD-EA9589E225F5}"/>
              </a:ext>
            </a:extLst>
          </p:cNvPr>
          <p:cNvSpPr>
            <a:spLocks noGrp="1"/>
          </p:cNvSpPr>
          <p:nvPr>
            <p:ph type="dt" sz="half" idx="10"/>
          </p:nvPr>
        </p:nvSpPr>
        <p:spPr/>
        <p:txBody>
          <a:bodyPr/>
          <a:lstStyle/>
          <a:p>
            <a:fld id="{F0ED09F0-FF0F-459E-A16F-6980AFF78274}" type="datetime1">
              <a:rPr lang="fi-FI" smtClean="0"/>
              <a:t>23.5.2024</a:t>
            </a:fld>
            <a:endParaRPr lang="fi-FI"/>
          </a:p>
        </p:txBody>
      </p:sp>
      <p:sp>
        <p:nvSpPr>
          <p:cNvPr id="5" name="Alatunnisteen paikkamerkki 4">
            <a:extLst>
              <a:ext uri="{FF2B5EF4-FFF2-40B4-BE49-F238E27FC236}">
                <a16:creationId xmlns:a16="http://schemas.microsoft.com/office/drawing/2014/main" id="{62636819-5337-A245-8495-507A4583E9D8}"/>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82D8E007-582B-C547-8CF0-73B880183B00}"/>
              </a:ext>
            </a:extLst>
          </p:cNvPr>
          <p:cNvSpPr>
            <a:spLocks noGrp="1"/>
          </p:cNvSpPr>
          <p:nvPr>
            <p:ph type="sldNum" sz="quarter" idx="12"/>
          </p:nvPr>
        </p:nvSpPr>
        <p:spPr/>
        <p:txBody>
          <a:bodyPr/>
          <a:lstStyle/>
          <a:p>
            <a:fld id="{B08B221B-C25A-8542-BD0D-4682CBCFB18A}" type="slidenum">
              <a:rPr lang="fi-FI" smtClean="0"/>
              <a:t>‹#›</a:t>
            </a:fld>
            <a:endParaRPr lang="fi-FI"/>
          </a:p>
        </p:txBody>
      </p:sp>
      <p:grpSp>
        <p:nvGrpSpPr>
          <p:cNvPr id="31" name="Ryhmä 30">
            <a:extLst>
              <a:ext uri="{FF2B5EF4-FFF2-40B4-BE49-F238E27FC236}">
                <a16:creationId xmlns:a16="http://schemas.microsoft.com/office/drawing/2014/main" id="{15F00B2E-506B-4047-9B44-189BC5743107}"/>
              </a:ext>
            </a:extLst>
          </p:cNvPr>
          <p:cNvGrpSpPr/>
          <p:nvPr userDrawn="1"/>
        </p:nvGrpSpPr>
        <p:grpSpPr>
          <a:xfrm>
            <a:off x="-2" y="962"/>
            <a:ext cx="324000" cy="6543876"/>
            <a:chOff x="-2" y="962"/>
            <a:chExt cx="324000" cy="6543876"/>
          </a:xfrm>
        </p:grpSpPr>
        <p:sp>
          <p:nvSpPr>
            <p:cNvPr id="32" name="Freeform 81">
              <a:extLst>
                <a:ext uri="{FF2B5EF4-FFF2-40B4-BE49-F238E27FC236}">
                  <a16:creationId xmlns:a16="http://schemas.microsoft.com/office/drawing/2014/main" id="{3793E1B1-A1AF-4142-9346-79960E949587}"/>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3" name="Freeform 81">
              <a:extLst>
                <a:ext uri="{FF2B5EF4-FFF2-40B4-BE49-F238E27FC236}">
                  <a16:creationId xmlns:a16="http://schemas.microsoft.com/office/drawing/2014/main" id="{39429525-9715-5E4F-837D-301209FE478A}"/>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534ED7B9-5781-0142-B059-B3FFF9787E2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8EAB7990-A32A-E046-B92D-BC19B66BE55C}"/>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9F356A71-4D4E-EB44-A556-39C6172D6089}"/>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3485B185-C399-0D44-93CF-8EAD89C8C97A}"/>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2E3F46B4-EE8B-E349-ACA5-A751D75869A2}"/>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3527B55E-AC16-2F4E-9C0F-AACFC3136E6B}"/>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73CD65AA-AA30-E24E-A74F-B04DA179DE03}"/>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D1BDA37C-CE8D-2945-9375-AD8760834F69}"/>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1B4161F-9707-EB41-A87B-8F5B61DA4839}"/>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551073E0-479D-1446-88C6-830EBF15F71B}"/>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143EE9A6-2E0A-5C4D-A925-8056F426C0B7}"/>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E8FA03A3-2756-A64C-A098-480CE389A74A}"/>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97538F69-85A1-DD42-A54D-5C51C8F323DA}"/>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A7C6B36C-60E6-4042-8349-6F9B00F285C5}"/>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4F0327E5-0666-9B41-83DD-8D01A6F0D6D3}"/>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A6A1A722-20D6-9941-92F3-A1FDEF7D9F1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657E18EF-9845-0F45-9FEC-29B78457E583}"/>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B6181C42-BA74-244A-996B-FDADBF099EB2}"/>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3E2AEF96-1549-C14B-8216-90997679F749}"/>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9B3D987A-36A1-8F4F-9BB5-8204D7D38082}"/>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194BB3E9-ADAD-F549-A677-699749CE9062}"/>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076437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two paragraphs">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3D7A06-ACDB-B643-8E6E-2B6EA686B11F}"/>
              </a:ext>
            </a:extLst>
          </p:cNvPr>
          <p:cNvSpPr>
            <a:spLocks noGrp="1"/>
          </p:cNvSpPr>
          <p:nvPr>
            <p:ph type="title"/>
          </p:nvPr>
        </p:nvSpPr>
        <p:spPr>
          <a:xfrm>
            <a:off x="695326" y="282576"/>
            <a:ext cx="5238750" cy="1309688"/>
          </a:xfrm>
        </p:spPr>
        <p:txBody>
          <a:bodyPr/>
          <a:lstStyle/>
          <a:p>
            <a:r>
              <a:rPr lang="fi-FI"/>
              <a:t>Muokkaa ots. perustyyl. napsautt.</a:t>
            </a:r>
          </a:p>
        </p:txBody>
      </p:sp>
      <p:sp>
        <p:nvSpPr>
          <p:cNvPr id="3" name="Sisällön paikkamerkki 2">
            <a:extLst>
              <a:ext uri="{FF2B5EF4-FFF2-40B4-BE49-F238E27FC236}">
                <a16:creationId xmlns:a16="http://schemas.microsoft.com/office/drawing/2014/main" id="{346B1373-BAE8-4E40-B791-D5531E7419B4}"/>
              </a:ext>
            </a:extLst>
          </p:cNvPr>
          <p:cNvSpPr>
            <a:spLocks noGrp="1"/>
          </p:cNvSpPr>
          <p:nvPr>
            <p:ph sz="half" idx="1"/>
          </p:nvPr>
        </p:nvSpPr>
        <p:spPr>
          <a:xfrm>
            <a:off x="695326" y="1825625"/>
            <a:ext cx="5238750" cy="441166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E2CB7D97-3C76-734F-950B-2C66810448AC}"/>
              </a:ext>
            </a:extLst>
          </p:cNvPr>
          <p:cNvSpPr>
            <a:spLocks noGrp="1"/>
          </p:cNvSpPr>
          <p:nvPr>
            <p:ph sz="half" idx="2"/>
          </p:nvPr>
        </p:nvSpPr>
        <p:spPr>
          <a:xfrm>
            <a:off x="6257925" y="1825624"/>
            <a:ext cx="5238749" cy="441166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513BE8A-7760-E245-B050-17E76D401746}"/>
              </a:ext>
            </a:extLst>
          </p:cNvPr>
          <p:cNvSpPr>
            <a:spLocks noGrp="1"/>
          </p:cNvSpPr>
          <p:nvPr>
            <p:ph type="dt" sz="half" idx="10"/>
          </p:nvPr>
        </p:nvSpPr>
        <p:spPr/>
        <p:txBody>
          <a:bodyPr/>
          <a:lstStyle/>
          <a:p>
            <a:fld id="{DDD71643-239F-4E8E-9FA9-5DA7ED081C55}" type="datetime1">
              <a:rPr lang="fi-FI" smtClean="0"/>
              <a:t>23.5.2024</a:t>
            </a:fld>
            <a:endParaRPr lang="fi-FI"/>
          </a:p>
        </p:txBody>
      </p:sp>
      <p:sp>
        <p:nvSpPr>
          <p:cNvPr id="6" name="Alatunnisteen paikkamerkki 5">
            <a:extLst>
              <a:ext uri="{FF2B5EF4-FFF2-40B4-BE49-F238E27FC236}">
                <a16:creationId xmlns:a16="http://schemas.microsoft.com/office/drawing/2014/main" id="{3D9DDE0D-B80B-B448-8F6A-AA9BA3EFE648}"/>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099149DD-5EC6-8E44-B614-A282DF138E7B}"/>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34" name="Tekstin paikkamerkki 33">
            <a:extLst>
              <a:ext uri="{FF2B5EF4-FFF2-40B4-BE49-F238E27FC236}">
                <a16:creationId xmlns:a16="http://schemas.microsoft.com/office/drawing/2014/main" id="{EC06FC2F-3842-AE46-994A-A0CE69A23AEA}"/>
              </a:ext>
            </a:extLst>
          </p:cNvPr>
          <p:cNvSpPr>
            <a:spLocks noGrp="1"/>
          </p:cNvSpPr>
          <p:nvPr>
            <p:ph type="body" sz="quarter" idx="13"/>
          </p:nvPr>
        </p:nvSpPr>
        <p:spPr>
          <a:xfrm>
            <a:off x="6257925" y="282574"/>
            <a:ext cx="5238750" cy="1309688"/>
          </a:xfrm>
        </p:spPr>
        <p:txBody>
          <a:bodyPr anchor="b"/>
          <a:lstStyle>
            <a:lvl1pPr>
              <a:defRPr lang="fi-FI" sz="4600" b="0" i="0" kern="1200" smtClean="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3" name="Ryhmä 32">
            <a:extLst>
              <a:ext uri="{FF2B5EF4-FFF2-40B4-BE49-F238E27FC236}">
                <a16:creationId xmlns:a16="http://schemas.microsoft.com/office/drawing/2014/main" id="{8A219896-248B-FA40-BBCF-082EC146DF9C}"/>
              </a:ext>
            </a:extLst>
          </p:cNvPr>
          <p:cNvGrpSpPr/>
          <p:nvPr userDrawn="1"/>
        </p:nvGrpSpPr>
        <p:grpSpPr>
          <a:xfrm>
            <a:off x="-2" y="962"/>
            <a:ext cx="324000" cy="6543876"/>
            <a:chOff x="-2" y="962"/>
            <a:chExt cx="324000" cy="6543876"/>
          </a:xfrm>
        </p:grpSpPr>
        <p:sp>
          <p:nvSpPr>
            <p:cNvPr id="35" name="Freeform 81">
              <a:extLst>
                <a:ext uri="{FF2B5EF4-FFF2-40B4-BE49-F238E27FC236}">
                  <a16:creationId xmlns:a16="http://schemas.microsoft.com/office/drawing/2014/main" id="{A330F32A-EE33-0943-B036-EC92BAEF4A6C}"/>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103F92C8-D57B-3F4F-82C3-EB6A37C5E01D}"/>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D97CB574-FBA3-F140-97A0-C88A758F5E0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B0EACBE-FD25-F945-B013-2409E095EEAB}"/>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7EDAB82E-F82C-6A48-BA4A-84F8B8124233}"/>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9657EDD6-D5F9-E644-9403-1127DD0F243F}"/>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E15FAAF3-C558-1748-B285-220247296DCD}"/>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44CE3D8A-82E0-0A43-9DB4-C425CCA45172}"/>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07BE0F39-EBFD-A54C-BF6F-81F316986313}"/>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300BD815-DCD0-494F-8DA5-19BD2D5185B5}"/>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8E51F997-0A83-7049-8D6F-997326BE73E6}"/>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78718E53-F7AB-1144-88F1-03186B0DADF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9F1824A2-009D-B94B-BB81-0676DB007FFB}"/>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841605A0-8EF8-5E48-A91C-24166379AEC7}"/>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68CED439-2EE1-1844-A9AE-AE59AE9A1326}"/>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B282C8DE-2861-2943-BE54-699ED7FBBE63}"/>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DAF661B1-B2C4-264A-A843-CE7CD54430F2}"/>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388E69A5-B75D-5947-B4F1-AEF1F4AAC93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A52E8716-2D7F-424C-86CD-57422B6CC67A}"/>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2F73CF0-B954-884D-BDF2-EF190D52F1E1}"/>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117A266-FA45-AC48-A57E-BF6D6E1D4F6F}"/>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E3CCE89A-E041-354C-9889-4A93ED1B3498}"/>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7" name="Freeform 81">
              <a:extLst>
                <a:ext uri="{FF2B5EF4-FFF2-40B4-BE49-F238E27FC236}">
                  <a16:creationId xmlns:a16="http://schemas.microsoft.com/office/drawing/2014/main" id="{6B8828ED-F0AB-D849-834D-1F2B4C00DEAC}"/>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718402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with right picture ">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D96484-A100-4C49-9261-45F59130802A}"/>
              </a:ext>
            </a:extLst>
          </p:cNvPr>
          <p:cNvSpPr>
            <a:spLocks noGrp="1"/>
          </p:cNvSpPr>
          <p:nvPr>
            <p:ph type="title"/>
          </p:nvPr>
        </p:nvSpPr>
        <p:spPr>
          <a:xfrm>
            <a:off x="695325" y="260350"/>
            <a:ext cx="5076825" cy="1331913"/>
          </a:xfrm>
        </p:spPr>
        <p:txBody>
          <a:bodyPr vert="horz" lIns="0" tIns="0" rIns="0" bIns="0" rtlCol="0" anchor="b">
            <a:noAutofit/>
          </a:bodyPr>
          <a:lstStyle>
            <a:lvl1pPr>
              <a:defRPr lang="fi-FI" dirty="0"/>
            </a:lvl1pPr>
          </a:lstStyle>
          <a:p>
            <a:pPr marL="0" lvl="0"/>
            <a:r>
              <a:rPr lang="fi-FI"/>
              <a:t>Muokkaa ots. perustyyl. napsautt.</a:t>
            </a:r>
          </a:p>
        </p:txBody>
      </p:sp>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6096000" y="0"/>
            <a:ext cx="6096000" cy="6543675"/>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7F4EB4EC-AA91-4F12-BBD6-EAE226020C9E}" type="datetime1">
              <a:rPr lang="fi-FI" smtClean="0"/>
              <a:t>23.5.2024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11" name="Tekstin paikkamerkki 10">
            <a:extLst>
              <a:ext uri="{FF2B5EF4-FFF2-40B4-BE49-F238E27FC236}">
                <a16:creationId xmlns:a16="http://schemas.microsoft.com/office/drawing/2014/main" id="{1C1684B6-5077-A34C-9433-59D8607073D9}"/>
              </a:ext>
            </a:extLst>
          </p:cNvPr>
          <p:cNvSpPr>
            <a:spLocks noGrp="1"/>
          </p:cNvSpPr>
          <p:nvPr>
            <p:ph type="body" sz="quarter" idx="13"/>
          </p:nvPr>
        </p:nvSpPr>
        <p:spPr>
          <a:xfrm>
            <a:off x="695325" y="1808164"/>
            <a:ext cx="5076825" cy="4429124"/>
          </a:xfrm>
          <a:solidFill>
            <a:srgbClr val="FCFCFC"/>
          </a:solidFill>
        </p:spPr>
        <p:txBody>
          <a:bodyPr r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6" name="Ryhmä 35">
            <a:extLst>
              <a:ext uri="{FF2B5EF4-FFF2-40B4-BE49-F238E27FC236}">
                <a16:creationId xmlns:a16="http://schemas.microsoft.com/office/drawing/2014/main" id="{81C9E930-DC11-B047-8591-0ED099CEC086}"/>
              </a:ext>
            </a:extLst>
          </p:cNvPr>
          <p:cNvGrpSpPr/>
          <p:nvPr userDrawn="1"/>
        </p:nvGrpSpPr>
        <p:grpSpPr>
          <a:xfrm>
            <a:off x="-2" y="962"/>
            <a:ext cx="324000" cy="6543876"/>
            <a:chOff x="-2" y="962"/>
            <a:chExt cx="324000" cy="6543876"/>
          </a:xfrm>
        </p:grpSpPr>
        <p:sp>
          <p:nvSpPr>
            <p:cNvPr id="37" name="Freeform 81">
              <a:extLst>
                <a:ext uri="{FF2B5EF4-FFF2-40B4-BE49-F238E27FC236}">
                  <a16:creationId xmlns:a16="http://schemas.microsoft.com/office/drawing/2014/main" id="{BAC88C53-14E9-6449-AC82-E078F9C16CD4}"/>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F111B247-7417-BD4F-B9FA-5FF0B476B1FC}"/>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46F143BB-A6E0-1A44-8F3E-CC647B5E006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0183E40B-3395-FF46-9C24-84C0C061211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78F4B0D6-01B2-EB47-97FC-5BC1810E6A1C}"/>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B6469DF2-FF5B-9E47-9EBC-42296C72D2C4}"/>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ADECE921-13BC-A246-8348-70ACB9D63B03}"/>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F5F72C0C-2C37-FA47-8B2F-6B1AC738CAA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A407BA6A-18AD-534E-B935-0CA7286D4B89}"/>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171FB3D4-3EAF-BE41-AB2E-8D1557667AEF}"/>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5ADE5296-0A71-354E-B195-49B40B483051}"/>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B7DCA97F-9A96-304F-99D6-69430C55951E}"/>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5A3DED32-081C-494D-AA47-BB9C085A01D3}"/>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FE8EF7A5-6BEA-3F4B-B398-DA6F6F1016A9}"/>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0241D9C1-9402-9F48-BEB2-307D09D58398}"/>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EF0EA87B-5B0E-4546-A135-E3FB83DB6D06}"/>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71B2473F-C7EF-FB4A-8803-44DA12BA310F}"/>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830D1246-6A93-854A-91A8-B30822E195A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B60CAE64-340B-F34B-A246-D1CF017C759E}"/>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5E047814-46CE-4946-81E3-9BCBCB8397D4}"/>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7" name="Freeform 81">
              <a:extLst>
                <a:ext uri="{FF2B5EF4-FFF2-40B4-BE49-F238E27FC236}">
                  <a16:creationId xmlns:a16="http://schemas.microsoft.com/office/drawing/2014/main" id="{C79CFA3B-7B48-234E-BC9F-14E00BD9B36A}"/>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8" name="Freeform 81">
              <a:extLst>
                <a:ext uri="{FF2B5EF4-FFF2-40B4-BE49-F238E27FC236}">
                  <a16:creationId xmlns:a16="http://schemas.microsoft.com/office/drawing/2014/main" id="{37C675A3-46DC-3044-A86E-E98C0D5CC841}"/>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9" name="Freeform 81">
              <a:extLst>
                <a:ext uri="{FF2B5EF4-FFF2-40B4-BE49-F238E27FC236}">
                  <a16:creationId xmlns:a16="http://schemas.microsoft.com/office/drawing/2014/main" id="{8BFFA409-34C4-4B43-ABA8-20A0678C5A61}"/>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599485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with left picture ">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D96484-A100-4C49-9261-45F59130802A}"/>
              </a:ext>
            </a:extLst>
          </p:cNvPr>
          <p:cNvSpPr>
            <a:spLocks noGrp="1"/>
          </p:cNvSpPr>
          <p:nvPr>
            <p:ph type="title"/>
          </p:nvPr>
        </p:nvSpPr>
        <p:spPr>
          <a:xfrm>
            <a:off x="6419850" y="260350"/>
            <a:ext cx="5076825" cy="1331913"/>
          </a:xfrm>
        </p:spPr>
        <p:txBody>
          <a:bodyPr vert="horz" lIns="0" tIns="0" rIns="0" bIns="0" rtlCol="0" anchor="b">
            <a:noAutofit/>
          </a:bodyPr>
          <a:lstStyle>
            <a:lvl1pPr>
              <a:defRPr lang="fi-FI" dirty="0"/>
            </a:lvl1pPr>
          </a:lstStyle>
          <a:p>
            <a:pPr marL="0" lvl="0"/>
            <a:r>
              <a:rPr lang="fi-FI"/>
              <a:t>Muokkaa ots. perustyyl. napsautt.</a:t>
            </a:r>
          </a:p>
        </p:txBody>
      </p:sp>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323849" y="0"/>
            <a:ext cx="5772149" cy="6543675"/>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D65D55F4-58DA-4203-A160-C24BE63F9C55}" type="datetime1">
              <a:rPr lang="fi-FI" smtClean="0"/>
              <a:t>23.5.2024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11" name="Tekstin paikkamerkki 10">
            <a:extLst>
              <a:ext uri="{FF2B5EF4-FFF2-40B4-BE49-F238E27FC236}">
                <a16:creationId xmlns:a16="http://schemas.microsoft.com/office/drawing/2014/main" id="{1C1684B6-5077-A34C-9433-59D8607073D9}"/>
              </a:ext>
            </a:extLst>
          </p:cNvPr>
          <p:cNvSpPr>
            <a:spLocks noGrp="1"/>
          </p:cNvSpPr>
          <p:nvPr>
            <p:ph type="body" sz="quarter" idx="13"/>
          </p:nvPr>
        </p:nvSpPr>
        <p:spPr>
          <a:xfrm>
            <a:off x="6419849" y="1808164"/>
            <a:ext cx="5076823" cy="4429124"/>
          </a:xfrm>
          <a:solidFill>
            <a:srgbClr val="FCFCFC"/>
          </a:solidFill>
        </p:spPr>
        <p:txBody>
          <a:bodyPr r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3" name="Ryhmä 32">
            <a:extLst>
              <a:ext uri="{FF2B5EF4-FFF2-40B4-BE49-F238E27FC236}">
                <a16:creationId xmlns:a16="http://schemas.microsoft.com/office/drawing/2014/main" id="{C287053D-8346-884E-8D92-34BE26BBADE2}"/>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349BFC9A-A6CC-2A44-905D-B97D38E6A764}"/>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83842762-189D-854B-95FD-EAF6C899DDA4}"/>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F7EDCDCE-05FA-6442-BF8D-1E900B8552E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C160B944-7ADE-2047-A34C-797436EB7820}"/>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2EE1621-DD1F-FF4E-9D6C-0E82E9635E86}"/>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358164B9-BA46-954C-B15D-2AA75A172D58}"/>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BF68AF6E-9DCD-7A40-B6E5-BABA00224331}"/>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DB1B015E-8F39-6C48-8F5E-96E4382B758E}"/>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F4AC6AA8-65C3-2546-815C-4AE04D58EF99}"/>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E3EC1014-EB17-7242-8A0D-43DC99FEBA6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00C5753E-0358-F947-8686-FE496D47782C}"/>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0412551F-0B45-6646-85BC-2ACA1193B63A}"/>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4BF52711-1B05-C042-8040-57C6DCB36AD1}"/>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3D78EFBC-AF75-294A-92F7-20E663F8CD95}"/>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88C57722-2684-714B-9C85-F279DA6843FD}"/>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F3003E8E-CA6D-294B-9B11-A412E2A939B8}"/>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1B63E86E-8A99-0C49-8796-1542E61758F0}"/>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414FD56F-4730-944E-BB6E-17E445BEBE63}"/>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D7CFB33C-3884-A34D-8944-FA7EDA6C6A32}"/>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3DA027CD-DF07-6C41-824D-CC64A48CEE19}"/>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A6123531-256A-0F40-89B0-E88F9EC66A86}"/>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693BBE04-3706-D045-8E66-AAFFB75C379E}"/>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7E0D4457-B9ED-CB4B-A018-05445F568ED5}"/>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181697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slide">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323848" y="0"/>
            <a:ext cx="11868151" cy="6543675"/>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F965CE8D-C018-4D8B-B448-75A4CBDFD54D}" type="datetime1">
              <a:rPr lang="fi-FI" smtClean="0"/>
              <a:t>23.5.2024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grpSp>
        <p:nvGrpSpPr>
          <p:cNvPr id="33" name="Ryhmä 32">
            <a:extLst>
              <a:ext uri="{FF2B5EF4-FFF2-40B4-BE49-F238E27FC236}">
                <a16:creationId xmlns:a16="http://schemas.microsoft.com/office/drawing/2014/main" id="{31EAD691-891A-044F-9948-55BD65DDA405}"/>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4CDE6CF8-865F-5948-A7E5-35488E0D77E1}"/>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FC100800-1D5C-D245-B102-E5F121EB7A33}"/>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A1B62266-9BCF-6541-AC13-097F3FF6CEDA}"/>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FFF8437F-23AD-D643-8D81-7E878AB53EC8}"/>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2D286ECC-ABF4-B14D-A43F-608773384528}"/>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E6A21407-CA8C-1D46-910F-DFF949C63015}"/>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58C3B1BF-8F4A-AA4A-B7B7-B2ADC5998648}"/>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83E4565A-2801-B74C-A95A-380ADE5599EC}"/>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76EF5724-6219-414B-AB80-F60755F11E9B}"/>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B757253A-4422-3C44-B5E9-29E3E7E0DEE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A3066589-9515-0440-92A6-219E846E7152}"/>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1DF81D2B-C49B-7147-A5D3-DE33FE41DBD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6BF0D11A-52C0-8045-ABAD-31B334DA6535}"/>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1FE67E3E-1AF4-9746-AD5A-60AE3217C4FD}"/>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F40ECA7A-6E31-F94D-A6AF-2A44E3B992D7}"/>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53FC1F56-60CD-6A48-B023-3432B9172836}"/>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09CA7710-945B-4242-AC9C-6F6EB1CF8D39}"/>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C15C5DEE-2383-DC44-8267-893C400A88A3}"/>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00F67C15-2C91-F44E-BC8C-6E81E8B2444D}"/>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54250B41-04F7-974D-AA18-AF8A4A25B5DE}"/>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106C6602-5983-894E-94F0-E7D8679E1970}"/>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2A5C8867-FD21-D64E-9BED-9A65D4644C6F}"/>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EADAB9D6-43B3-0D47-B56C-7F4ECDB35043}"/>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3617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Pictures">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323849" y="1"/>
            <a:ext cx="5772152" cy="6543674"/>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283D7701-7318-4FA7-B93F-F917EBFB41FD}" type="datetime1">
              <a:rPr lang="fi-FI" smtClean="0"/>
              <a:t>23.5.2024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4" name="Kuvan paikkamerkki 3">
            <a:extLst>
              <a:ext uri="{FF2B5EF4-FFF2-40B4-BE49-F238E27FC236}">
                <a16:creationId xmlns:a16="http://schemas.microsoft.com/office/drawing/2014/main" id="{F35CB99B-6DE6-6B4C-8900-2632CD43D900}"/>
              </a:ext>
            </a:extLst>
          </p:cNvPr>
          <p:cNvSpPr>
            <a:spLocks noGrp="1"/>
          </p:cNvSpPr>
          <p:nvPr>
            <p:ph type="pic" sz="quarter" idx="13"/>
          </p:nvPr>
        </p:nvSpPr>
        <p:spPr>
          <a:xfrm>
            <a:off x="6096000" y="-1163"/>
            <a:ext cx="6096000" cy="6544838"/>
          </a:xfrm>
        </p:spPr>
        <p:txBody>
          <a:bodyPr anchor="ctr">
            <a:normAutofit/>
          </a:bodyPr>
          <a:lstStyle>
            <a:lvl1pPr algn="ctr">
              <a:defRPr sz="2400"/>
            </a:lvl1pPr>
          </a:lstStyle>
          <a:p>
            <a:r>
              <a:rPr lang="fi-FI"/>
              <a:t>Lisää kuva napsauttamalla kuvaketta</a:t>
            </a:r>
          </a:p>
        </p:txBody>
      </p:sp>
      <p:grpSp>
        <p:nvGrpSpPr>
          <p:cNvPr id="33" name="Ryhmä 32">
            <a:extLst>
              <a:ext uri="{FF2B5EF4-FFF2-40B4-BE49-F238E27FC236}">
                <a16:creationId xmlns:a16="http://schemas.microsoft.com/office/drawing/2014/main" id="{CE8849E4-AE1F-E74B-BA9B-29EDC0580D4D}"/>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9FDEB402-3AA3-B545-A6F6-3C1F4C0C7AA7}"/>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C6B871A7-433D-0540-BA6E-343CB4BA2A70}"/>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7A2E9A16-C69F-3F48-92A7-FCF696DA7A5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F2D15FB9-9684-EF44-BE82-AE87F0FA1E5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6BDCBCC3-3D3B-1F43-BE6F-1A7D65202072}"/>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4441A510-7BA2-2345-848A-DD2A4462D41F}"/>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06BFEE50-148F-594B-B4A6-A55F4D18F591}"/>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E6D7308D-9024-5B4B-B029-AABFC2AB810D}"/>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E7F6AEC-790B-B74C-B99F-83F79E88C307}"/>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839A5E4E-AA67-2640-A48F-2F0EB75A475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E75C2D45-5EC3-6941-9428-3B9890252D55}"/>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FF2B3EA2-9226-9C44-8008-FD9780F61874}"/>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B1227C13-72E8-6945-8C2F-043D5CB9A0F1}"/>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BB29D874-C5B1-7540-AD7B-23528039B4A3}"/>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9882464B-F763-1548-87E5-F7B4C3FF49B7}"/>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0B60A96A-7F2D-2A43-AA07-2BD862ECBBE0}"/>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B1EC0A6C-6752-EC4B-B95E-EEB1E5A11416}"/>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5EB0B718-0A84-B940-A617-DDFC80E83A9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595EF969-71E4-F248-844F-F35E9646B859}"/>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3388C30F-4356-754E-BD82-1F284608F954}"/>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BEE70A90-D1A7-6548-AF74-849395C453CD}"/>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DAAB6CCB-1D65-C542-85EA-3093783F25B7}"/>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BBAFEC60-5A51-1C49-8604-F7FAAE092E2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345988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shaded left text">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50093FE2-E985-4C44-8DAD-0747403A351E}"/>
              </a:ext>
            </a:extLst>
          </p:cNvPr>
          <p:cNvSpPr>
            <a:spLocks noGrp="1"/>
          </p:cNvSpPr>
          <p:nvPr>
            <p:ph type="pic" sz="quarter" idx="14"/>
          </p:nvPr>
        </p:nvSpPr>
        <p:spPr>
          <a:xfrm>
            <a:off x="323850" y="0"/>
            <a:ext cx="11868150" cy="6543674"/>
          </a:xfrm>
        </p:spPr>
        <p:txBody>
          <a:bodyPr rIns="324000" anchor="ctr">
            <a:normAutofit/>
          </a:bodyPr>
          <a:lstStyle>
            <a:lvl1pPr algn="r">
              <a:defRPr sz="2400"/>
            </a:lvl1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E3931892-94E5-4A0A-8123-C39A951AA607}" type="datetime1">
              <a:rPr lang="fi-FI" smtClean="0"/>
              <a:t>23.5.2024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4" name="Tekstin paikkamerkki 3">
            <a:extLst>
              <a:ext uri="{FF2B5EF4-FFF2-40B4-BE49-F238E27FC236}">
                <a16:creationId xmlns:a16="http://schemas.microsoft.com/office/drawing/2014/main" id="{DD92E0AD-92D2-4044-BBBA-F2F0EAD1A565}"/>
              </a:ext>
            </a:extLst>
          </p:cNvPr>
          <p:cNvSpPr>
            <a:spLocks noGrp="1"/>
          </p:cNvSpPr>
          <p:nvPr>
            <p:ph type="body" sz="quarter" idx="13"/>
          </p:nvPr>
        </p:nvSpPr>
        <p:spPr>
          <a:xfrm>
            <a:off x="323849" y="-1"/>
            <a:ext cx="5448301" cy="6543675"/>
          </a:xfrm>
          <a:blipFill>
            <a:blip r:embed="rId2"/>
            <a:stretch>
              <a:fillRect/>
            </a:stretch>
          </a:blipFill>
        </p:spPr>
        <p:txBody>
          <a:bodyPr lIns="378000" tIns="972000"/>
          <a:lstStyle>
            <a:lvl1pPr>
              <a:defRPr sz="45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3" name="Ryhmä 32">
            <a:extLst>
              <a:ext uri="{FF2B5EF4-FFF2-40B4-BE49-F238E27FC236}">
                <a16:creationId xmlns:a16="http://schemas.microsoft.com/office/drawing/2014/main" id="{C7255938-A4AE-5A4A-ACB3-5D7DF4A1DCC2}"/>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5A934371-9AE2-864C-8F34-A2ADBAF96406}"/>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B58CA61B-245F-AB46-9FB2-B699CE5828F8}"/>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477F75D5-A416-7148-8B20-994CC75BB5AC}"/>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CCDBC5AD-4384-5544-AD73-24A85549CFD1}"/>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BDF3F51A-3176-034E-ADC0-6AFCBA929DC6}"/>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695304AC-F070-3E49-89CC-780C77E629F3}"/>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FD2768AA-D08E-B544-B48A-E9F72A9DBC3B}"/>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7B29E8C8-BA90-C845-8ECA-DCD2C72D350F}"/>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6EB1BE9C-AF25-F843-AF7F-3BFB97596FD8}"/>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A0578572-920B-DA4A-9129-78D87CB9DBBF}"/>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BE1C3FE9-CCC5-A346-B2E4-732BC466FEAA}"/>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F312D117-CE0A-3C4D-8E13-626B71096089}"/>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56904674-717F-E944-9A4A-E96A5D9B1D30}"/>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30B9D28C-0493-EF43-A27C-0D6B32A75337}"/>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2CAECADB-1712-C948-AB74-F5BB2EDDCA8A}"/>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A528A237-81A2-7B4B-845B-C50EA3106C2A}"/>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50B6DEB0-46B0-CA4B-82DA-E28D7E4C0702}"/>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97F9F275-E5E5-8B45-88B5-0E19CCB6ADFB}"/>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A266948C-E2C8-2D48-8682-1041770ED8A1}"/>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2BFAFDDA-E8CD-644A-9527-34FB4ED9C47E}"/>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296E1A28-4EA5-A84E-96F4-18EAF4EA59E9}"/>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B77B8760-22F8-B54E-9DA9-1367F3C901EF}"/>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A8F178F3-DC65-CC46-8B5C-FAB54AA6993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628427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shaded right text">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D833FBC8-84D0-DA46-9319-8CBD4248577F}"/>
              </a:ext>
            </a:extLst>
          </p:cNvPr>
          <p:cNvSpPr>
            <a:spLocks noGrp="1"/>
          </p:cNvSpPr>
          <p:nvPr>
            <p:ph type="pic" sz="quarter" idx="14"/>
          </p:nvPr>
        </p:nvSpPr>
        <p:spPr>
          <a:xfrm>
            <a:off x="315913" y="0"/>
            <a:ext cx="11864657" cy="6543673"/>
          </a:xfrm>
        </p:spPr>
        <p:txBody>
          <a:bodyPr lIns="324000" anchor="ctr">
            <a:normAutofit/>
          </a:bodyPr>
          <a:lstStyle>
            <a:lvl1pPr>
              <a:defRPr sz="2400"/>
            </a:lvl1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A5272AED-40B2-4E63-B0E4-B26979FA428D}" type="datetime1">
              <a:rPr lang="fi-FI" smtClean="0"/>
              <a:t>23.5.2024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4" name="Tekstin paikkamerkki 3">
            <a:extLst>
              <a:ext uri="{FF2B5EF4-FFF2-40B4-BE49-F238E27FC236}">
                <a16:creationId xmlns:a16="http://schemas.microsoft.com/office/drawing/2014/main" id="{DD92E0AD-92D2-4044-BBBA-F2F0EAD1A565}"/>
              </a:ext>
            </a:extLst>
          </p:cNvPr>
          <p:cNvSpPr>
            <a:spLocks noGrp="1"/>
          </p:cNvSpPr>
          <p:nvPr>
            <p:ph type="body" sz="quarter" idx="13"/>
          </p:nvPr>
        </p:nvSpPr>
        <p:spPr>
          <a:xfrm>
            <a:off x="6419850" y="0"/>
            <a:ext cx="5760720" cy="6543674"/>
          </a:xfrm>
          <a:blipFill>
            <a:blip r:embed="rId2"/>
            <a:stretch>
              <a:fillRect/>
            </a:stretch>
          </a:blipFill>
        </p:spPr>
        <p:txBody>
          <a:bodyPr lIns="378000" tIns="972000"/>
          <a:lstStyle>
            <a:lvl1pPr>
              <a:defRPr sz="45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2" name="Ryhmä 31">
            <a:extLst>
              <a:ext uri="{FF2B5EF4-FFF2-40B4-BE49-F238E27FC236}">
                <a16:creationId xmlns:a16="http://schemas.microsoft.com/office/drawing/2014/main" id="{54990850-02D8-BC4D-9C51-5176AF34950D}"/>
              </a:ext>
            </a:extLst>
          </p:cNvPr>
          <p:cNvGrpSpPr/>
          <p:nvPr userDrawn="1"/>
        </p:nvGrpSpPr>
        <p:grpSpPr>
          <a:xfrm>
            <a:off x="-2" y="962"/>
            <a:ext cx="324000" cy="6543876"/>
            <a:chOff x="-2" y="962"/>
            <a:chExt cx="324000" cy="6543876"/>
          </a:xfrm>
        </p:grpSpPr>
        <p:sp>
          <p:nvSpPr>
            <p:cNvPr id="33" name="Freeform 81">
              <a:extLst>
                <a:ext uri="{FF2B5EF4-FFF2-40B4-BE49-F238E27FC236}">
                  <a16:creationId xmlns:a16="http://schemas.microsoft.com/office/drawing/2014/main" id="{D574EC04-D755-7D46-8D79-BEA68D29302B}"/>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6A0130CD-2E72-F54F-BC38-98FC0048A7B9}"/>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EAE0C3C4-04F0-E748-9CE8-566350F10929}"/>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33E6F66-E01F-874B-9691-3A4F86F7EE13}"/>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82CBAA08-6953-8445-B0F0-7DA94E4EBBE0}"/>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01DE1DA4-68D0-B347-B00E-4539BF4BEEAD}"/>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62C129F9-9F4A-3941-ABA2-FA83B4120A09}"/>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B17D8C2F-7FFB-BB45-96B6-D1E7CF1547E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064F4561-0A2C-5B4D-B027-7B5FDDB73D05}"/>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CF832FFD-CD98-034B-A305-F07041EE74E8}"/>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9AC18908-DBBA-AA4B-A2AD-668A33DBF70E}"/>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CED408B5-DB49-B840-8DD6-34A48660D8C3}"/>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A33B5CBA-D1CE-CE4C-9CF2-0E06B523E17A}"/>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F29F8992-7DA5-E043-8C1D-FE2439E57433}"/>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B09EB1EA-85C2-2749-B5D1-B0CCAEF24801}"/>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5721612B-D999-BA49-9680-D417B13132AB}"/>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599C8F0E-5A71-8B42-B618-0C09C1B031CB}"/>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CA373E6D-6F42-874C-AD3A-5ECBF7DDCA78}"/>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0C06608F-8A04-394B-AD49-5463089961F2}"/>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06E10E2D-E837-7B40-893F-C3C01721687B}"/>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E9BD10FD-419A-E742-AC76-F1D11020989E}"/>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B4E924B-2062-694B-A008-8AF4A9CF537F}"/>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9E0655B-9447-0D49-9E82-6440411516AC}"/>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365770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7.svg"/><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6.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29"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28" Type="http://schemas.openxmlformats.org/officeDocument/2006/relationships/image" Target="../media/image9.sv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svg"/><Relationship Id="rId27" Type="http://schemas.openxmlformats.org/officeDocument/2006/relationships/image" Target="../media/image8.png"/><Relationship Id="rId30" Type="http://schemas.openxmlformats.org/officeDocument/2006/relationships/image" Target="../media/image11.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CFC"/>
        </a:solidFill>
        <a:effectLst/>
      </p:bgPr>
    </p:bg>
    <p:spTree>
      <p:nvGrpSpPr>
        <p:cNvPr id="1" name=""/>
        <p:cNvGrpSpPr/>
        <p:nvPr/>
      </p:nvGrpSpPr>
      <p:grpSpPr>
        <a:xfrm>
          <a:off x="0" y="0"/>
          <a:ext cx="0" cy="0"/>
          <a:chOff x="0" y="0"/>
          <a:chExt cx="0" cy="0"/>
        </a:xfrm>
      </p:grpSpPr>
      <p:sp>
        <p:nvSpPr>
          <p:cNvPr id="144" name="Suorakulmio 143">
            <a:extLst>
              <a:ext uri="{FF2B5EF4-FFF2-40B4-BE49-F238E27FC236}">
                <a16:creationId xmlns:a16="http://schemas.microsoft.com/office/drawing/2014/main" id="{2E20500C-57C6-F441-8BF3-6AFFA69EABAD}"/>
              </a:ext>
            </a:extLst>
          </p:cNvPr>
          <p:cNvSpPr/>
          <p:nvPr userDrawn="1"/>
        </p:nvSpPr>
        <p:spPr>
          <a:xfrm>
            <a:off x="0" y="6544637"/>
            <a:ext cx="12192000" cy="313363"/>
          </a:xfrm>
          <a:prstGeom prst="rect">
            <a:avLst/>
          </a:prstGeom>
          <a:solidFill>
            <a:srgbClr val="FCFCFC"/>
          </a:solidFill>
          <a:ln w="0">
            <a:solidFill>
              <a:srgbClr val="FCF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on paikkamerkki 1">
            <a:extLst>
              <a:ext uri="{FF2B5EF4-FFF2-40B4-BE49-F238E27FC236}">
                <a16:creationId xmlns:a16="http://schemas.microsoft.com/office/drawing/2014/main" id="{98123D78-7A27-C44D-9B5C-4F4A6CDE44F6}"/>
              </a:ext>
            </a:extLst>
          </p:cNvPr>
          <p:cNvSpPr>
            <a:spLocks noGrp="1"/>
          </p:cNvSpPr>
          <p:nvPr>
            <p:ph type="title"/>
          </p:nvPr>
        </p:nvSpPr>
        <p:spPr>
          <a:xfrm>
            <a:off x="695326" y="285320"/>
            <a:ext cx="10801348" cy="1306943"/>
          </a:xfrm>
          <a:prstGeom prst="rect">
            <a:avLst/>
          </a:prstGeom>
        </p:spPr>
        <p:txBody>
          <a:bodyPr vert="horz" lIns="0" tIns="0" rIns="0" bIns="0" rtlCol="0" anchor="b">
            <a:no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420966C2-6E23-7249-8506-6BF7042892FF}"/>
              </a:ext>
            </a:extLst>
          </p:cNvPr>
          <p:cNvSpPr>
            <a:spLocks noGrp="1"/>
          </p:cNvSpPr>
          <p:nvPr>
            <p:ph type="body" idx="1"/>
          </p:nvPr>
        </p:nvSpPr>
        <p:spPr>
          <a:xfrm>
            <a:off x="695326" y="1810524"/>
            <a:ext cx="10801347" cy="4426764"/>
          </a:xfrm>
          <a:prstGeom prst="rect">
            <a:avLst/>
          </a:prstGeom>
        </p:spPr>
        <p:txBody>
          <a:bodyPr vert="horz" lIns="0" tIns="0" rIns="0" bIns="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38E231D-D27A-B94F-AEC6-9A8EAFB92E4D}"/>
              </a:ext>
            </a:extLst>
          </p:cNvPr>
          <p:cNvSpPr>
            <a:spLocks noGrp="1"/>
          </p:cNvSpPr>
          <p:nvPr>
            <p:ph type="dt" sz="half" idx="2"/>
          </p:nvPr>
        </p:nvSpPr>
        <p:spPr>
          <a:xfrm>
            <a:off x="10633075" y="6543675"/>
            <a:ext cx="863598" cy="313363"/>
          </a:xfrm>
          <a:prstGeom prst="rect">
            <a:avLst/>
          </a:prstGeom>
        </p:spPr>
        <p:txBody>
          <a:bodyPr vert="horz" lIns="0" tIns="0" rIns="0" bIns="0" rtlCol="0" anchor="ctr"/>
          <a:lstStyle>
            <a:lvl1pPr algn="r">
              <a:defRPr sz="1000" b="0" i="0" kern="800" spc="1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fld id="{CE595775-F7C3-4491-A80B-F7A7D108446D}" type="datetime1">
              <a:rPr lang="fi-FI" smtClean="0"/>
              <a:t>23.5.2024</a:t>
            </a:fld>
            <a:endParaRPr lang="fi-FI"/>
          </a:p>
        </p:txBody>
      </p:sp>
      <p:sp>
        <p:nvSpPr>
          <p:cNvPr id="5" name="Alatunnisteen paikkamerkki 4">
            <a:extLst>
              <a:ext uri="{FF2B5EF4-FFF2-40B4-BE49-F238E27FC236}">
                <a16:creationId xmlns:a16="http://schemas.microsoft.com/office/drawing/2014/main" id="{6EC8CA10-2194-CF43-9053-7A46969B6286}"/>
              </a:ext>
            </a:extLst>
          </p:cNvPr>
          <p:cNvSpPr>
            <a:spLocks noGrp="1"/>
          </p:cNvSpPr>
          <p:nvPr>
            <p:ph type="ftr" sz="quarter" idx="3"/>
          </p:nvPr>
        </p:nvSpPr>
        <p:spPr>
          <a:xfrm>
            <a:off x="8434663" y="6543675"/>
            <a:ext cx="2198412" cy="313363"/>
          </a:xfrm>
          <a:prstGeom prst="rect">
            <a:avLst/>
          </a:prstGeom>
        </p:spPr>
        <p:txBody>
          <a:bodyPr vert="horz" lIns="0" tIns="0" rIns="0" bIns="0" rtlCol="0" anchor="ctr"/>
          <a:lstStyle>
            <a:lvl1pPr algn="r">
              <a:defRPr sz="1000" b="0" i="0" kern="800" spc="1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fi-FI"/>
              <a:t>Esittäjä Sukunimi</a:t>
            </a:r>
          </a:p>
        </p:txBody>
      </p:sp>
      <p:sp>
        <p:nvSpPr>
          <p:cNvPr id="6" name="Dian numeron paikkamerkki 5">
            <a:extLst>
              <a:ext uri="{FF2B5EF4-FFF2-40B4-BE49-F238E27FC236}">
                <a16:creationId xmlns:a16="http://schemas.microsoft.com/office/drawing/2014/main" id="{9DB57F09-BDAA-0644-9FFF-5F2E767728C3}"/>
              </a:ext>
            </a:extLst>
          </p:cNvPr>
          <p:cNvSpPr>
            <a:spLocks noGrp="1"/>
          </p:cNvSpPr>
          <p:nvPr>
            <p:ph type="sldNum" sz="quarter" idx="4"/>
          </p:nvPr>
        </p:nvSpPr>
        <p:spPr>
          <a:xfrm>
            <a:off x="11496675" y="6543675"/>
            <a:ext cx="540953" cy="313363"/>
          </a:xfrm>
          <a:prstGeom prst="rect">
            <a:avLst/>
          </a:prstGeom>
        </p:spPr>
        <p:txBody>
          <a:bodyPr vert="horz" lIns="0" tIns="0" rIns="0" bIns="0" rtlCol="0" anchor="ctr"/>
          <a:lstStyle>
            <a:lvl1pPr algn="r">
              <a:defRPr sz="1000" b="0" i="0" kern="800" spc="1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fld id="{B08B221B-C25A-8542-BD0D-4682CBCFB18A}" type="slidenum">
              <a:rPr lang="fi-FI" smtClean="0"/>
              <a:pPr/>
              <a:t>‹#›</a:t>
            </a:fld>
            <a:endParaRPr lang="fi-FI"/>
          </a:p>
        </p:txBody>
      </p:sp>
      <p:pic>
        <p:nvPicPr>
          <p:cNvPr id="109" name="Kuva 108">
            <a:extLst>
              <a:ext uri="{FF2B5EF4-FFF2-40B4-BE49-F238E27FC236}">
                <a16:creationId xmlns:a16="http://schemas.microsoft.com/office/drawing/2014/main" id="{2A095A84-5B33-564D-8304-4E0A7585C463}"/>
              </a:ext>
            </a:extLst>
          </p:cNvPr>
          <p:cNvPicPr>
            <a:picLocks noChangeAspect="1"/>
          </p:cNvPicPr>
          <p:nvPr userDrawn="1"/>
        </p:nvPicPr>
        <p:blipFill>
          <a:blip r:embed="rId20"/>
          <a:stretch>
            <a:fillRect/>
          </a:stretch>
        </p:blipFill>
        <p:spPr>
          <a:xfrm>
            <a:off x="101600" y="6611495"/>
            <a:ext cx="5672667" cy="178066"/>
          </a:xfrm>
          <a:prstGeom prst="rect">
            <a:avLst/>
          </a:prstGeom>
        </p:spPr>
      </p:pic>
      <p:sp>
        <p:nvSpPr>
          <p:cNvPr id="139" name="Alatunnisteen paikkamerkki 4">
            <a:extLst>
              <a:ext uri="{FF2B5EF4-FFF2-40B4-BE49-F238E27FC236}">
                <a16:creationId xmlns:a16="http://schemas.microsoft.com/office/drawing/2014/main" id="{48ACA7D3-6549-684C-8607-CAA1EAB7FCF1}"/>
              </a:ext>
            </a:extLst>
          </p:cNvPr>
          <p:cNvSpPr txBox="1">
            <a:spLocks/>
          </p:cNvSpPr>
          <p:nvPr userDrawn="1"/>
        </p:nvSpPr>
        <p:spPr>
          <a:xfrm>
            <a:off x="6095999" y="6543675"/>
            <a:ext cx="2338663" cy="313363"/>
          </a:xfrm>
          <a:prstGeom prst="rect">
            <a:avLst/>
          </a:prstGeom>
        </p:spPr>
        <p:txBody>
          <a:bodyPr vert="horz" lIns="0" tIns="0" rIns="0" bIns="0" rtlCol="0" anchor="ctr"/>
          <a:lstStyle>
            <a:defPPr>
              <a:defRPr lang="fi-FI"/>
            </a:defPPr>
            <a:lvl1pPr marL="0" algn="r" defTabSz="914400" rtl="0" eaLnBrk="1" latinLnBrk="0" hangingPunct="1">
              <a:defRPr sz="11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i-FI" sz="1000" b="0" kern="800" spc="10" baseline="0" err="1"/>
              <a:t>Taike.fi</a:t>
            </a:r>
            <a:r>
              <a:rPr lang="fi-FI" sz="1000" b="0" kern="800" spc="10" baseline="0"/>
              <a:t>  @</a:t>
            </a:r>
            <a:r>
              <a:rPr lang="fi-FI" sz="1000" b="0" kern="800" spc="10" baseline="0" err="1"/>
              <a:t>taiketweet</a:t>
            </a:r>
            <a:r>
              <a:rPr lang="fi-FI" sz="1000" b="0" kern="800" spc="10" baseline="0"/>
              <a:t>  @</a:t>
            </a:r>
            <a:r>
              <a:rPr lang="fi-FI" sz="1000" b="0" kern="800" spc="10" baseline="0" err="1"/>
              <a:t>taikegram</a:t>
            </a:r>
            <a:endParaRPr lang="fi-FI" sz="1000" b="0" kern="800" spc="10" baseline="0"/>
          </a:p>
        </p:txBody>
      </p:sp>
    </p:spTree>
    <p:extLst>
      <p:ext uri="{BB962C8B-B14F-4D97-AF65-F5344CB8AC3E}">
        <p14:creationId xmlns:p14="http://schemas.microsoft.com/office/powerpoint/2010/main" val="118724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7" r:id="rId4"/>
    <p:sldLayoutId id="2147483658" r:id="rId5"/>
    <p:sldLayoutId id="2147483673" r:id="rId6"/>
    <p:sldLayoutId id="2147483672" r:id="rId7"/>
    <p:sldLayoutId id="2147483661" r:id="rId8"/>
    <p:sldLayoutId id="2147483676" r:id="rId9"/>
    <p:sldLayoutId id="2147483667" r:id="rId10"/>
    <p:sldLayoutId id="2147483675" r:id="rId11"/>
    <p:sldLayoutId id="2147483677" r:id="rId12"/>
    <p:sldLayoutId id="2147483664" r:id="rId13"/>
    <p:sldLayoutId id="2147483669" r:id="rId14"/>
    <p:sldLayoutId id="2147483665" r:id="rId15"/>
    <p:sldLayoutId id="2147483670" r:id="rId16"/>
    <p:sldLayoutId id="2147483674" r:id="rId17"/>
    <p:sldLayoutId id="2147483671" r:id="rId18"/>
  </p:sldLayoutIdLst>
  <p:hf hdr="0" ftr="0"/>
  <p:txStyles>
    <p:titleStyle>
      <a:lvl1pPr algn="l" defTabSz="914400" rtl="0" eaLnBrk="1" latinLnBrk="0" hangingPunct="1">
        <a:lnSpc>
          <a:spcPts val="5000"/>
        </a:lnSpc>
        <a:spcBef>
          <a:spcPct val="0"/>
        </a:spcBef>
        <a:buNone/>
        <a:defRPr sz="46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182563" indent="-182563" algn="l" defTabSz="914400" rtl="0" eaLnBrk="1" latinLnBrk="0" hangingPunct="1">
        <a:lnSpc>
          <a:spcPct val="90000"/>
        </a:lnSpc>
        <a:spcBef>
          <a:spcPts val="1000"/>
        </a:spcBef>
        <a:buFontTx/>
        <a:buBlip>
          <a:blip r:embed="rId21">
            <a:extLst>
              <a:ext uri="{96DAC541-7B7A-43D3-8B79-37D633B846F1}">
                <asvg:svgBlip xmlns:asvg="http://schemas.microsoft.com/office/drawing/2016/SVG/main" r:embed="rId22"/>
              </a:ext>
            </a:extLst>
          </a:blip>
        </a:buBlip>
        <a:tabLst/>
        <a:defRPr sz="32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319088" indent="-179388" algn="l" defTabSz="914400" rtl="0" eaLnBrk="1" latinLnBrk="0" hangingPunct="1">
        <a:lnSpc>
          <a:spcPct val="90000"/>
        </a:lnSpc>
        <a:spcBef>
          <a:spcPts val="500"/>
        </a:spcBef>
        <a:buSzPct val="120000"/>
        <a:buFontTx/>
        <a:buBlip>
          <a:blip r:embed="rId23">
            <a:extLst>
              <a:ext uri="{96DAC541-7B7A-43D3-8B79-37D633B846F1}">
                <asvg:svgBlip xmlns:asvg="http://schemas.microsoft.com/office/drawing/2016/SVG/main" r:embed="rId24"/>
              </a:ext>
            </a:extLst>
          </a:blip>
        </a:buBlip>
        <a:tabLst/>
        <a:defRPr sz="30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488950" indent="-217488" algn="l" defTabSz="914400" rtl="0" eaLnBrk="1" latinLnBrk="0" hangingPunct="1">
        <a:lnSpc>
          <a:spcPct val="90000"/>
        </a:lnSpc>
        <a:spcBef>
          <a:spcPts val="500"/>
        </a:spcBef>
        <a:buSzPct val="120000"/>
        <a:buFontTx/>
        <a:buBlip>
          <a:blip r:embed="rId25">
            <a:extLst>
              <a:ext uri="{96DAC541-7B7A-43D3-8B79-37D633B846F1}">
                <asvg:svgBlip xmlns:asvg="http://schemas.microsoft.com/office/drawing/2016/SVG/main" r:embed="rId26"/>
              </a:ext>
            </a:extLst>
          </a:blip>
        </a:buBlip>
        <a:tabLst/>
        <a:defRPr sz="26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630238" indent="-227013" algn="l" defTabSz="914400" rtl="0" eaLnBrk="1" latinLnBrk="0" hangingPunct="1">
        <a:lnSpc>
          <a:spcPct val="90000"/>
        </a:lnSpc>
        <a:spcBef>
          <a:spcPts val="500"/>
        </a:spcBef>
        <a:buSzPct val="120000"/>
        <a:buFontTx/>
        <a:buBlip>
          <a:blip r:embed="rId27">
            <a:extLst>
              <a:ext uri="{96DAC541-7B7A-43D3-8B79-37D633B846F1}">
                <asvg:svgBlip xmlns:asvg="http://schemas.microsoft.com/office/drawing/2016/SVG/main" r:embed="rId28"/>
              </a:ext>
            </a:extLst>
          </a:blip>
        </a:buBlip>
        <a:tabLst/>
        <a:defRPr sz="21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846000" indent="-266400" algn="l" defTabSz="914400" rtl="0" eaLnBrk="1" latinLnBrk="0" hangingPunct="1">
        <a:lnSpc>
          <a:spcPct val="90000"/>
        </a:lnSpc>
        <a:spcBef>
          <a:spcPts val="500"/>
        </a:spcBef>
        <a:buSzPct val="120000"/>
        <a:buFontTx/>
        <a:buBlip>
          <a:blip r:embed="rId29">
            <a:extLst>
              <a:ext uri="{96DAC541-7B7A-43D3-8B79-37D633B846F1}">
                <asvg:svgBlip xmlns:asvg="http://schemas.microsoft.com/office/drawing/2016/SVG/main" r:embed="rId30"/>
              </a:ext>
            </a:extLst>
          </a:blip>
        </a:buBlip>
        <a:tabLst/>
        <a:defRPr sz="16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92" userDrawn="1">
          <p15:clr>
            <a:srgbClr val="F26B43"/>
          </p15:clr>
        </p15:guide>
        <p15:guide id="2" pos="3840" userDrawn="1">
          <p15:clr>
            <a:srgbClr val="F26B43"/>
          </p15:clr>
        </p15:guide>
        <p15:guide id="3" pos="7242" userDrawn="1">
          <p15:clr>
            <a:srgbClr val="F26B43"/>
          </p15:clr>
        </p15:guide>
        <p15:guide id="4" pos="199" userDrawn="1">
          <p15:clr>
            <a:srgbClr val="F26B43"/>
          </p15:clr>
        </p15:guide>
        <p15:guide id="5" orient="horz" pos="4122" userDrawn="1">
          <p15:clr>
            <a:srgbClr val="F26B43"/>
          </p15:clr>
        </p15:guide>
        <p15:guide id="6" pos="438" userDrawn="1">
          <p15:clr>
            <a:srgbClr val="F26B43"/>
          </p15:clr>
        </p15:guide>
        <p15:guide id="7" orient="horz" pos="1003" userDrawn="1">
          <p15:clr>
            <a:srgbClr val="F26B43"/>
          </p15:clr>
        </p15:guide>
        <p15:guide id="8" orient="horz" pos="178" userDrawn="1">
          <p15:clr>
            <a:srgbClr val="F26B43"/>
          </p15:clr>
        </p15:guide>
        <p15:guide id="9" orient="horz" pos="3929" userDrawn="1">
          <p15:clr>
            <a:srgbClr val="F26B43"/>
          </p15:clr>
        </p15:guide>
        <p15:guide id="10" pos="6698" userDrawn="1">
          <p15:clr>
            <a:srgbClr val="F26B43"/>
          </p15:clr>
        </p15:guide>
        <p15:guide id="11" pos="3636" userDrawn="1">
          <p15:clr>
            <a:srgbClr val="F26B43"/>
          </p15:clr>
        </p15:guide>
        <p15:guide id="12" orient="horz" pos="1139" userDrawn="1">
          <p15:clr>
            <a:srgbClr val="F26B43"/>
          </p15:clr>
        </p15:guide>
        <p15:guide id="13" pos="4044" userDrawn="1">
          <p15:clr>
            <a:srgbClr val="F26B43"/>
          </p15:clr>
        </p15:guide>
        <p15:guide id="14" pos="3738" userDrawn="1">
          <p15:clr>
            <a:srgbClr val="F26B43"/>
          </p15:clr>
        </p15:guide>
        <p15:guide id="15" pos="394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405F1A-C016-3005-34D7-B66942D5E7D2}"/>
              </a:ext>
            </a:extLst>
          </p:cNvPr>
          <p:cNvSpPr>
            <a:spLocks noGrp="1"/>
          </p:cNvSpPr>
          <p:nvPr>
            <p:ph type="ctrTitle"/>
          </p:nvPr>
        </p:nvSpPr>
        <p:spPr/>
        <p:txBody>
          <a:bodyPr/>
          <a:lstStyle/>
          <a:p>
            <a:r>
              <a:rPr lang="sv-SE"/>
              <a:t>Riktlinjer för behandling av statsunderstöd</a:t>
            </a:r>
          </a:p>
        </p:txBody>
      </p:sp>
      <p:sp>
        <p:nvSpPr>
          <p:cNvPr id="3" name="Alaotsikko 2">
            <a:extLst>
              <a:ext uri="{FF2B5EF4-FFF2-40B4-BE49-F238E27FC236}">
                <a16:creationId xmlns:a16="http://schemas.microsoft.com/office/drawing/2014/main" id="{AB2A8439-169E-3B3F-80CB-6DEBD527EAAE}"/>
              </a:ext>
            </a:extLst>
          </p:cNvPr>
          <p:cNvSpPr>
            <a:spLocks noGrp="1"/>
          </p:cNvSpPr>
          <p:nvPr>
            <p:ph type="subTitle" idx="1"/>
          </p:nvPr>
        </p:nvSpPr>
        <p:spPr/>
        <p:txBody>
          <a:bodyPr/>
          <a:lstStyle/>
          <a:p>
            <a:r>
              <a:rPr lang="sv-SE" dirty="0"/>
              <a:t>Taikes informationsmöte om bidrag till sammanslutningar den 14 maj 2024</a:t>
            </a:r>
          </a:p>
          <a:p>
            <a:endParaRPr lang="fi-FI" dirty="0"/>
          </a:p>
        </p:txBody>
      </p:sp>
      <p:sp>
        <p:nvSpPr>
          <p:cNvPr id="4" name="Päivämäärän paikkamerkki 3">
            <a:extLst>
              <a:ext uri="{FF2B5EF4-FFF2-40B4-BE49-F238E27FC236}">
                <a16:creationId xmlns:a16="http://schemas.microsoft.com/office/drawing/2014/main" id="{97E1D9DE-0D9C-EDFA-E912-DF1763E4020E}"/>
              </a:ext>
            </a:extLst>
          </p:cNvPr>
          <p:cNvSpPr>
            <a:spLocks noGrp="1"/>
          </p:cNvSpPr>
          <p:nvPr>
            <p:ph type="dt" sz="half" idx="10"/>
          </p:nvPr>
        </p:nvSpPr>
        <p:spPr/>
        <p:txBody>
          <a:bodyPr/>
          <a:lstStyle/>
          <a:p>
            <a:fld id="{BEB5E42A-4413-49CF-9619-6BAAE7A9D404}" type="datetime1">
              <a:rPr lang="fi-FI" smtClean="0"/>
              <a:t>23.5.2024</a:t>
            </a:fld>
            <a:endParaRPr lang="fi-FI"/>
          </a:p>
        </p:txBody>
      </p:sp>
      <p:sp>
        <p:nvSpPr>
          <p:cNvPr id="5" name="Dian numeron paikkamerkki 4">
            <a:extLst>
              <a:ext uri="{FF2B5EF4-FFF2-40B4-BE49-F238E27FC236}">
                <a16:creationId xmlns:a16="http://schemas.microsoft.com/office/drawing/2014/main" id="{B6168119-86E9-7309-1B4D-583693EB8D56}"/>
              </a:ext>
            </a:extLst>
          </p:cNvPr>
          <p:cNvSpPr>
            <a:spLocks noGrp="1"/>
          </p:cNvSpPr>
          <p:nvPr>
            <p:ph type="sldNum" sz="quarter" idx="12"/>
          </p:nvPr>
        </p:nvSpPr>
        <p:spPr/>
        <p:txBody>
          <a:bodyPr/>
          <a:lstStyle/>
          <a:p>
            <a:fld id="{B08B221B-C25A-8542-BD0D-4682CBCFB18A}" type="slidenum">
              <a:rPr lang="fi-FI" smtClean="0"/>
              <a:t>1</a:t>
            </a:fld>
            <a:endParaRPr lang="fi-FI"/>
          </a:p>
        </p:txBody>
      </p:sp>
    </p:spTree>
    <p:extLst>
      <p:ext uri="{BB962C8B-B14F-4D97-AF65-F5344CB8AC3E}">
        <p14:creationId xmlns:p14="http://schemas.microsoft.com/office/powerpoint/2010/main" val="3460391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8A6CF6-5BDD-15EF-C44A-576B8CFF668D}"/>
              </a:ext>
            </a:extLst>
          </p:cNvPr>
          <p:cNvSpPr>
            <a:spLocks noGrp="1"/>
          </p:cNvSpPr>
          <p:nvPr>
            <p:ph type="title"/>
          </p:nvPr>
        </p:nvSpPr>
        <p:spPr/>
        <p:txBody>
          <a:bodyPr/>
          <a:lstStyle/>
          <a:p>
            <a:r>
              <a:rPr lang="sv-SE"/>
              <a:t>Behovsprövade bidrag</a:t>
            </a:r>
          </a:p>
        </p:txBody>
      </p:sp>
      <p:sp>
        <p:nvSpPr>
          <p:cNvPr id="3" name="Sisällön paikkamerkki 2">
            <a:extLst>
              <a:ext uri="{FF2B5EF4-FFF2-40B4-BE49-F238E27FC236}">
                <a16:creationId xmlns:a16="http://schemas.microsoft.com/office/drawing/2014/main" id="{CA2004CF-F657-B4C1-1BDD-B3B6D71FD496}"/>
              </a:ext>
            </a:extLst>
          </p:cNvPr>
          <p:cNvSpPr>
            <a:spLocks noGrp="1"/>
          </p:cNvSpPr>
          <p:nvPr>
            <p:ph idx="1"/>
          </p:nvPr>
        </p:nvSpPr>
        <p:spPr/>
        <p:txBody>
          <a:bodyPr>
            <a:normAutofit/>
          </a:bodyPr>
          <a:lstStyle/>
          <a:p>
            <a:pPr lvl="1"/>
            <a:r>
              <a:rPr lang="sv-SE"/>
              <a:t>Alla verksamhets- och specialbidrag från Centret för konstfrämjande är behovsprövade</a:t>
            </a:r>
          </a:p>
          <a:p>
            <a:pPr lvl="1"/>
            <a:r>
              <a:rPr lang="sv-SE"/>
              <a:t>Stödbeslut fattas från år till år: bidragsbeloppet kan öka eller minska i förhållande till föregående år</a:t>
            </a:r>
          </a:p>
          <a:p>
            <a:pPr lvl="1"/>
            <a:r>
              <a:rPr lang="sv-SE"/>
              <a:t>Bedömningen av verksamhetsbidrag baseras i princip på föregående års bidragsnivå</a:t>
            </a:r>
          </a:p>
          <a:p>
            <a:pPr lvl="1"/>
            <a:r>
              <a:rPr lang="sv-SE"/>
              <a:t>Man bör dock vara beredd på minskade bidragsbelopp 2025 </a:t>
            </a:r>
          </a:p>
          <a:p>
            <a:pPr lvl="1"/>
            <a:r>
              <a:rPr lang="sv-SE"/>
              <a:t>2025 höjer Taike minimibeloppet för verksamhetsbidrag till konstarter till 25 000 euro </a:t>
            </a:r>
          </a:p>
        </p:txBody>
      </p:sp>
      <p:sp>
        <p:nvSpPr>
          <p:cNvPr id="4" name="Päivämäärän paikkamerkki 3">
            <a:extLst>
              <a:ext uri="{FF2B5EF4-FFF2-40B4-BE49-F238E27FC236}">
                <a16:creationId xmlns:a16="http://schemas.microsoft.com/office/drawing/2014/main" id="{001BA866-FC28-2776-92B9-6870CCBFA3B8}"/>
              </a:ext>
            </a:extLst>
          </p:cNvPr>
          <p:cNvSpPr>
            <a:spLocks noGrp="1"/>
          </p:cNvSpPr>
          <p:nvPr>
            <p:ph type="dt" sz="half" idx="10"/>
          </p:nvPr>
        </p:nvSpPr>
        <p:spPr/>
        <p:txBody>
          <a:bodyPr/>
          <a:lstStyle/>
          <a:p>
            <a:fld id="{F0ED09F0-FF0F-459E-A16F-6980AFF78274}" type="datetime1">
              <a:rPr lang="fi-FI" smtClean="0"/>
              <a:t>23.5.2024</a:t>
            </a:fld>
            <a:endParaRPr lang="fi-FI"/>
          </a:p>
        </p:txBody>
      </p:sp>
      <p:sp>
        <p:nvSpPr>
          <p:cNvPr id="5" name="Dian numeron paikkamerkki 4">
            <a:extLst>
              <a:ext uri="{FF2B5EF4-FFF2-40B4-BE49-F238E27FC236}">
                <a16:creationId xmlns:a16="http://schemas.microsoft.com/office/drawing/2014/main" id="{2FB8FC09-85F9-5196-6367-3F1A7662A8B1}"/>
              </a:ext>
            </a:extLst>
          </p:cNvPr>
          <p:cNvSpPr>
            <a:spLocks noGrp="1"/>
          </p:cNvSpPr>
          <p:nvPr>
            <p:ph type="sldNum" sz="quarter" idx="12"/>
          </p:nvPr>
        </p:nvSpPr>
        <p:spPr/>
        <p:txBody>
          <a:bodyPr/>
          <a:lstStyle/>
          <a:p>
            <a:fld id="{B08B221B-C25A-8542-BD0D-4682CBCFB18A}" type="slidenum">
              <a:rPr lang="fi-FI" smtClean="0"/>
              <a:t>2</a:t>
            </a:fld>
            <a:endParaRPr lang="fi-FI"/>
          </a:p>
        </p:txBody>
      </p:sp>
    </p:spTree>
    <p:extLst>
      <p:ext uri="{BB962C8B-B14F-4D97-AF65-F5344CB8AC3E}">
        <p14:creationId xmlns:p14="http://schemas.microsoft.com/office/powerpoint/2010/main" val="1145807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80F3D92-54CE-C1E2-56B9-1FC45EED3C0E}"/>
              </a:ext>
            </a:extLst>
          </p:cNvPr>
          <p:cNvSpPr>
            <a:spLocks noGrp="1"/>
          </p:cNvSpPr>
          <p:nvPr>
            <p:ph type="title"/>
          </p:nvPr>
        </p:nvSpPr>
        <p:spPr/>
        <p:txBody>
          <a:bodyPr/>
          <a:lstStyle/>
          <a:p>
            <a:r>
              <a:rPr lang="sv-SE"/>
              <a:t>Förnyelse som mål</a:t>
            </a:r>
          </a:p>
        </p:txBody>
      </p:sp>
      <p:sp>
        <p:nvSpPr>
          <p:cNvPr id="3" name="Sisällön paikkamerkki 2">
            <a:extLst>
              <a:ext uri="{FF2B5EF4-FFF2-40B4-BE49-F238E27FC236}">
                <a16:creationId xmlns:a16="http://schemas.microsoft.com/office/drawing/2014/main" id="{ED70F51F-5933-7906-D1B9-6C9801A0CF41}"/>
              </a:ext>
            </a:extLst>
          </p:cNvPr>
          <p:cNvSpPr>
            <a:spLocks noGrp="1"/>
          </p:cNvSpPr>
          <p:nvPr>
            <p:ph idx="1"/>
          </p:nvPr>
        </p:nvSpPr>
        <p:spPr/>
        <p:txBody>
          <a:bodyPr/>
          <a:lstStyle/>
          <a:p>
            <a:r>
              <a:rPr lang="sv-SE"/>
              <a:t>Centret för konstfrämjande sätter upp förnyelse som genomslagsmål för statsunderstöden. Det innebär</a:t>
            </a:r>
          </a:p>
          <a:p>
            <a:pPr lvl="2"/>
            <a:r>
              <a:rPr lang="sv-SE"/>
              <a:t>Långsiktig förnyelse inom de sammanslutningar som får stöd</a:t>
            </a:r>
          </a:p>
          <a:p>
            <a:pPr lvl="4"/>
            <a:r>
              <a:rPr lang="sv-SE"/>
              <a:t>En egen strategi för sammanslutningen</a:t>
            </a:r>
          </a:p>
          <a:p>
            <a:pPr lvl="4"/>
            <a:r>
              <a:rPr lang="sv-SE"/>
              <a:t>En framtidsvision för sammanslutningen</a:t>
            </a:r>
          </a:p>
          <a:p>
            <a:pPr lvl="4"/>
            <a:r>
              <a:rPr lang="sv-SE"/>
              <a:t>Förmåga att reagera på förändringar i verksamhetsmiljön</a:t>
            </a:r>
          </a:p>
          <a:p>
            <a:pPr lvl="4"/>
            <a:r>
              <a:rPr lang="sv-SE"/>
              <a:t>Stärkt samarbete mellan sammanslutningar inom samma område</a:t>
            </a:r>
          </a:p>
          <a:p>
            <a:pPr lvl="2"/>
            <a:r>
              <a:rPr lang="sv-SE"/>
              <a:t>Nya stödmottagares tillträde till verksamhetsbidrag</a:t>
            </a:r>
          </a:p>
          <a:p>
            <a:pPr lvl="2"/>
            <a:r>
              <a:rPr lang="sv-SE"/>
              <a:t>I ansökningsformuläret kommer man att be om sammanslutningens egen bedömning av verksamhetens kvantitativa och kvalitativa förnyelse, dess betydelse och uppföljning </a:t>
            </a:r>
          </a:p>
        </p:txBody>
      </p:sp>
      <p:sp>
        <p:nvSpPr>
          <p:cNvPr id="4" name="Päivämäärän paikkamerkki 3">
            <a:extLst>
              <a:ext uri="{FF2B5EF4-FFF2-40B4-BE49-F238E27FC236}">
                <a16:creationId xmlns:a16="http://schemas.microsoft.com/office/drawing/2014/main" id="{8A70A183-AB9D-CA31-4C0F-8824127E2C67}"/>
              </a:ext>
            </a:extLst>
          </p:cNvPr>
          <p:cNvSpPr>
            <a:spLocks noGrp="1"/>
          </p:cNvSpPr>
          <p:nvPr>
            <p:ph type="dt" sz="half" idx="10"/>
          </p:nvPr>
        </p:nvSpPr>
        <p:spPr/>
        <p:txBody>
          <a:bodyPr/>
          <a:lstStyle/>
          <a:p>
            <a:fld id="{F0ED09F0-FF0F-459E-A16F-6980AFF78274}" type="datetime1">
              <a:rPr lang="fi-FI" smtClean="0"/>
              <a:t>23.5.2024</a:t>
            </a:fld>
            <a:endParaRPr lang="fi-FI"/>
          </a:p>
        </p:txBody>
      </p:sp>
      <p:sp>
        <p:nvSpPr>
          <p:cNvPr id="5" name="Dian numeron paikkamerkki 4">
            <a:extLst>
              <a:ext uri="{FF2B5EF4-FFF2-40B4-BE49-F238E27FC236}">
                <a16:creationId xmlns:a16="http://schemas.microsoft.com/office/drawing/2014/main" id="{BD76F12F-9164-DCD4-3312-A13F82C98826}"/>
              </a:ext>
            </a:extLst>
          </p:cNvPr>
          <p:cNvSpPr>
            <a:spLocks noGrp="1"/>
          </p:cNvSpPr>
          <p:nvPr>
            <p:ph type="sldNum" sz="quarter" idx="12"/>
          </p:nvPr>
        </p:nvSpPr>
        <p:spPr/>
        <p:txBody>
          <a:bodyPr/>
          <a:lstStyle/>
          <a:p>
            <a:fld id="{B08B221B-C25A-8542-BD0D-4682CBCFB18A}" type="slidenum">
              <a:rPr lang="fi-FI" smtClean="0"/>
              <a:t>3</a:t>
            </a:fld>
            <a:endParaRPr lang="fi-FI"/>
          </a:p>
        </p:txBody>
      </p:sp>
    </p:spTree>
    <p:extLst>
      <p:ext uri="{BB962C8B-B14F-4D97-AF65-F5344CB8AC3E}">
        <p14:creationId xmlns:p14="http://schemas.microsoft.com/office/powerpoint/2010/main" val="181343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2885B4-479A-08C2-E6CC-B6749E2E9424}"/>
              </a:ext>
            </a:extLst>
          </p:cNvPr>
          <p:cNvSpPr>
            <a:spLocks noGrp="1"/>
          </p:cNvSpPr>
          <p:nvPr>
            <p:ph type="title"/>
          </p:nvPr>
        </p:nvSpPr>
        <p:spPr/>
        <p:txBody>
          <a:bodyPr/>
          <a:lstStyle/>
          <a:p>
            <a:r>
              <a:rPr lang="sv-SE" dirty="0"/>
              <a:t>Skillnaden mellan verksamhets- och specialbidrag</a:t>
            </a:r>
          </a:p>
        </p:txBody>
      </p:sp>
      <p:sp>
        <p:nvSpPr>
          <p:cNvPr id="3" name="Sisällön paikkamerkki 2">
            <a:extLst>
              <a:ext uri="{FF2B5EF4-FFF2-40B4-BE49-F238E27FC236}">
                <a16:creationId xmlns:a16="http://schemas.microsoft.com/office/drawing/2014/main" id="{3486B4DC-F167-EB1A-9E40-E4A56F08C280}"/>
              </a:ext>
            </a:extLst>
          </p:cNvPr>
          <p:cNvSpPr>
            <a:spLocks noGrp="1"/>
          </p:cNvSpPr>
          <p:nvPr>
            <p:ph idx="1"/>
          </p:nvPr>
        </p:nvSpPr>
        <p:spPr/>
        <p:txBody>
          <a:bodyPr/>
          <a:lstStyle/>
          <a:p>
            <a:r>
              <a:rPr lang="sv-SE" dirty="0"/>
              <a:t>Taike preciserar framöver skillnaden mellan verksamhetsbidrag och specialbidrag:</a:t>
            </a:r>
          </a:p>
          <a:p>
            <a:pPr lvl="2"/>
            <a:r>
              <a:rPr lang="sv-SE" dirty="0"/>
              <a:t>Verksamhetsbidraget är ett allmänt understöd avsett för sammanslutningens hela verksamhet.</a:t>
            </a:r>
          </a:p>
          <a:p>
            <a:pPr lvl="2"/>
            <a:r>
              <a:rPr lang="sv-SE" dirty="0"/>
              <a:t>Specialbidraget är ett stöd avsett för enskilda projekt. Projekten kan vara engångsföreteelser eller äga rum årligen, men ett tidigare positivt beslut föregriper inte en ny bedömning. En ny bedömning görs för varje gång.</a:t>
            </a:r>
          </a:p>
          <a:p>
            <a:pPr lvl="2"/>
            <a:r>
              <a:rPr lang="sv-SE" dirty="0"/>
              <a:t>En ansökan om verksamhetsbidrag kan överföras till att behandlas som en ansökan om specialbidrag med den sökandes samtycke. </a:t>
            </a:r>
          </a:p>
          <a:p>
            <a:pPr marL="271462" lvl="2" indent="0">
              <a:buNone/>
            </a:pPr>
            <a:endParaRPr lang="fi-FI" dirty="0"/>
          </a:p>
        </p:txBody>
      </p:sp>
      <p:sp>
        <p:nvSpPr>
          <p:cNvPr id="4" name="Päivämäärän paikkamerkki 3">
            <a:extLst>
              <a:ext uri="{FF2B5EF4-FFF2-40B4-BE49-F238E27FC236}">
                <a16:creationId xmlns:a16="http://schemas.microsoft.com/office/drawing/2014/main" id="{3CA98492-4849-6068-341B-DEFDED6575C2}"/>
              </a:ext>
            </a:extLst>
          </p:cNvPr>
          <p:cNvSpPr>
            <a:spLocks noGrp="1"/>
          </p:cNvSpPr>
          <p:nvPr>
            <p:ph type="dt" sz="half" idx="10"/>
          </p:nvPr>
        </p:nvSpPr>
        <p:spPr/>
        <p:txBody>
          <a:bodyPr/>
          <a:lstStyle/>
          <a:p>
            <a:fld id="{F0ED09F0-FF0F-459E-A16F-6980AFF78274}" type="datetime1">
              <a:rPr lang="fi-FI" smtClean="0"/>
              <a:t>23.5.2024</a:t>
            </a:fld>
            <a:endParaRPr lang="fi-FI"/>
          </a:p>
        </p:txBody>
      </p:sp>
      <p:sp>
        <p:nvSpPr>
          <p:cNvPr id="5" name="Dian numeron paikkamerkki 4">
            <a:extLst>
              <a:ext uri="{FF2B5EF4-FFF2-40B4-BE49-F238E27FC236}">
                <a16:creationId xmlns:a16="http://schemas.microsoft.com/office/drawing/2014/main" id="{0DAF1BB3-673A-913F-1E59-C10956EA86DB}"/>
              </a:ext>
            </a:extLst>
          </p:cNvPr>
          <p:cNvSpPr>
            <a:spLocks noGrp="1"/>
          </p:cNvSpPr>
          <p:nvPr>
            <p:ph type="sldNum" sz="quarter" idx="12"/>
          </p:nvPr>
        </p:nvSpPr>
        <p:spPr/>
        <p:txBody>
          <a:bodyPr/>
          <a:lstStyle/>
          <a:p>
            <a:fld id="{B08B221B-C25A-8542-BD0D-4682CBCFB18A}" type="slidenum">
              <a:rPr lang="fi-FI" smtClean="0"/>
              <a:t>4</a:t>
            </a:fld>
            <a:endParaRPr lang="fi-FI"/>
          </a:p>
        </p:txBody>
      </p:sp>
    </p:spTree>
    <p:extLst>
      <p:ext uri="{BB962C8B-B14F-4D97-AF65-F5344CB8AC3E}">
        <p14:creationId xmlns:p14="http://schemas.microsoft.com/office/powerpoint/2010/main" val="4111682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79610C-998F-0451-252E-456A4A28AEC8}"/>
              </a:ext>
            </a:extLst>
          </p:cNvPr>
          <p:cNvSpPr>
            <a:spLocks noGrp="1"/>
          </p:cNvSpPr>
          <p:nvPr>
            <p:ph type="title"/>
          </p:nvPr>
        </p:nvSpPr>
        <p:spPr/>
        <p:txBody>
          <a:bodyPr/>
          <a:lstStyle/>
          <a:p>
            <a:r>
              <a:rPr lang="sv-SE"/>
              <a:t>Ekonomiska principer</a:t>
            </a:r>
          </a:p>
        </p:txBody>
      </p:sp>
      <p:sp>
        <p:nvSpPr>
          <p:cNvPr id="3" name="Sisällön paikkamerkki 2">
            <a:extLst>
              <a:ext uri="{FF2B5EF4-FFF2-40B4-BE49-F238E27FC236}">
                <a16:creationId xmlns:a16="http://schemas.microsoft.com/office/drawing/2014/main" id="{E1DABCEC-7E11-BBD0-02A4-4343E5CC2D01}"/>
              </a:ext>
            </a:extLst>
          </p:cNvPr>
          <p:cNvSpPr>
            <a:spLocks noGrp="1"/>
          </p:cNvSpPr>
          <p:nvPr>
            <p:ph idx="1"/>
          </p:nvPr>
        </p:nvSpPr>
        <p:spPr/>
        <p:txBody>
          <a:bodyPr>
            <a:normAutofit fontScale="77500" lnSpcReduction="20000"/>
          </a:bodyPr>
          <a:lstStyle/>
          <a:p>
            <a:r>
              <a:rPr lang="sv-SE" dirty="0"/>
              <a:t>Som en del av beslutet om verksamhetsbidrag bedöms sammanslutningens ekonomiska situation och eget kapital i balansräkningen</a:t>
            </a:r>
          </a:p>
          <a:p>
            <a:pPr lvl="3"/>
            <a:r>
              <a:rPr lang="sv-SE" dirty="0"/>
              <a:t>Taike förtydligar sina riktlinjer: eget kapital kan ökas genom statsunderstöd. I utlysningen specificeras den andel eget kapital i verksamhetens årsbudget som inte påverkar behovsprövningen av bidraget. Endast den del av det egna kapitalet som överstiger denna andel kan påverka behovsprövningen och minska det bidrag som beviljas utifrån den ekonomiska situationen.</a:t>
            </a:r>
          </a:p>
          <a:p>
            <a:r>
              <a:rPr lang="sv-SE" dirty="0"/>
              <a:t>Taike uppmuntrar till annan finansiering</a:t>
            </a:r>
          </a:p>
          <a:p>
            <a:pPr lvl="3"/>
            <a:r>
              <a:rPr lang="sv-SE" dirty="0"/>
              <a:t>Taike förtydligar sina riktlinjer: annan privat och offentlig finansiering ses som en fördel vid bidragsprövningen. Taike vill minska sammanslutningarnas beroende av Taikes beslut.</a:t>
            </a:r>
          </a:p>
          <a:p>
            <a:r>
              <a:rPr lang="sv-SE" dirty="0"/>
              <a:t>Taike vill stärka sammanslutningarnas finansiella buffert och göra deras finansiella bas mångsidigare</a:t>
            </a:r>
          </a:p>
          <a:p>
            <a:r>
              <a:rPr lang="sv-SE" dirty="0"/>
              <a:t>Verksamhetsbidraget får vara högst 80 % av sammanslutningens årsbudget</a:t>
            </a:r>
          </a:p>
          <a:p>
            <a:pPr lvl="3"/>
            <a:r>
              <a:rPr lang="sv-SE" dirty="0"/>
              <a:t>För nya sammanslutningar som får verksamhetsbidrag kan den genomsnittliga andelen statsunderstöd vara högre än för etablerade stödmottagare. </a:t>
            </a:r>
          </a:p>
        </p:txBody>
      </p:sp>
      <p:sp>
        <p:nvSpPr>
          <p:cNvPr id="4" name="Päivämäärän paikkamerkki 3">
            <a:extLst>
              <a:ext uri="{FF2B5EF4-FFF2-40B4-BE49-F238E27FC236}">
                <a16:creationId xmlns:a16="http://schemas.microsoft.com/office/drawing/2014/main" id="{77724252-0340-A504-3615-2F32A8C52F9D}"/>
              </a:ext>
            </a:extLst>
          </p:cNvPr>
          <p:cNvSpPr>
            <a:spLocks noGrp="1"/>
          </p:cNvSpPr>
          <p:nvPr>
            <p:ph type="dt" sz="half" idx="10"/>
          </p:nvPr>
        </p:nvSpPr>
        <p:spPr/>
        <p:txBody>
          <a:bodyPr/>
          <a:lstStyle/>
          <a:p>
            <a:fld id="{F0ED09F0-FF0F-459E-A16F-6980AFF78274}" type="datetime1">
              <a:rPr lang="fi-FI" smtClean="0"/>
              <a:t>23.5.2024</a:t>
            </a:fld>
            <a:endParaRPr lang="fi-FI"/>
          </a:p>
        </p:txBody>
      </p:sp>
      <p:sp>
        <p:nvSpPr>
          <p:cNvPr id="5" name="Dian numeron paikkamerkki 4">
            <a:extLst>
              <a:ext uri="{FF2B5EF4-FFF2-40B4-BE49-F238E27FC236}">
                <a16:creationId xmlns:a16="http://schemas.microsoft.com/office/drawing/2014/main" id="{51C3F000-416D-C87E-239C-5DE4E15FE538}"/>
              </a:ext>
            </a:extLst>
          </p:cNvPr>
          <p:cNvSpPr>
            <a:spLocks noGrp="1"/>
          </p:cNvSpPr>
          <p:nvPr>
            <p:ph type="sldNum" sz="quarter" idx="12"/>
          </p:nvPr>
        </p:nvSpPr>
        <p:spPr/>
        <p:txBody>
          <a:bodyPr/>
          <a:lstStyle/>
          <a:p>
            <a:fld id="{B08B221B-C25A-8542-BD0D-4682CBCFB18A}" type="slidenum">
              <a:rPr lang="fi-FI" smtClean="0"/>
              <a:t>5</a:t>
            </a:fld>
            <a:endParaRPr lang="fi-FI"/>
          </a:p>
        </p:txBody>
      </p:sp>
    </p:spTree>
    <p:extLst>
      <p:ext uri="{BB962C8B-B14F-4D97-AF65-F5344CB8AC3E}">
        <p14:creationId xmlns:p14="http://schemas.microsoft.com/office/powerpoint/2010/main" val="3807423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B307EE1-DCB5-C315-6D7F-9422A252483C}"/>
              </a:ext>
            </a:extLst>
          </p:cNvPr>
          <p:cNvSpPr>
            <a:spLocks noGrp="1"/>
          </p:cNvSpPr>
          <p:nvPr>
            <p:ph type="title"/>
          </p:nvPr>
        </p:nvSpPr>
        <p:spPr/>
        <p:txBody>
          <a:bodyPr/>
          <a:lstStyle/>
          <a:p>
            <a:r>
              <a:rPr lang="sv-SE"/>
              <a:t>Bidrag till festivaler</a:t>
            </a:r>
          </a:p>
        </p:txBody>
      </p:sp>
      <p:sp>
        <p:nvSpPr>
          <p:cNvPr id="3" name="Sisällön paikkamerkki 2">
            <a:extLst>
              <a:ext uri="{FF2B5EF4-FFF2-40B4-BE49-F238E27FC236}">
                <a16:creationId xmlns:a16="http://schemas.microsoft.com/office/drawing/2014/main" id="{BBB6691E-106D-3FD4-FE13-9CD80A59250F}"/>
              </a:ext>
            </a:extLst>
          </p:cNvPr>
          <p:cNvSpPr>
            <a:spLocks noGrp="1"/>
          </p:cNvSpPr>
          <p:nvPr>
            <p:ph idx="1"/>
          </p:nvPr>
        </p:nvSpPr>
        <p:spPr/>
        <p:txBody>
          <a:bodyPr/>
          <a:lstStyle/>
          <a:p>
            <a:r>
              <a:rPr lang="sv-SE" dirty="0"/>
              <a:t>Framöver finansierar Taike festivaler endast genom ett separat festivalbidrag. Det finns två undantag från huvudregeln:</a:t>
            </a:r>
          </a:p>
          <a:p>
            <a:pPr lvl="2"/>
            <a:r>
              <a:rPr lang="sv-SE" dirty="0"/>
              <a:t>Finansiering av festivaler kan vara en del av verksamhetsbidraget för konstarter och ansöks eller beviljas då inte som ett festivalbidrag.</a:t>
            </a:r>
          </a:p>
          <a:p>
            <a:pPr lvl="2"/>
            <a:r>
              <a:rPr lang="sv-SE" dirty="0"/>
              <a:t>Festivalbidrag kan endast beviljas festivaler som har arrangerats minst tre gånger. Nyare festivaler kan fortsätta att ansöka om och få specialbidrag för konstarter eller barnkultur. </a:t>
            </a:r>
          </a:p>
        </p:txBody>
      </p:sp>
      <p:sp>
        <p:nvSpPr>
          <p:cNvPr id="4" name="Päivämäärän paikkamerkki 3">
            <a:extLst>
              <a:ext uri="{FF2B5EF4-FFF2-40B4-BE49-F238E27FC236}">
                <a16:creationId xmlns:a16="http://schemas.microsoft.com/office/drawing/2014/main" id="{7349D43B-6CCE-4A81-8B79-C25CF41C701E}"/>
              </a:ext>
            </a:extLst>
          </p:cNvPr>
          <p:cNvSpPr>
            <a:spLocks noGrp="1"/>
          </p:cNvSpPr>
          <p:nvPr>
            <p:ph type="dt" sz="half" idx="10"/>
          </p:nvPr>
        </p:nvSpPr>
        <p:spPr/>
        <p:txBody>
          <a:bodyPr/>
          <a:lstStyle/>
          <a:p>
            <a:fld id="{F0ED09F0-FF0F-459E-A16F-6980AFF78274}" type="datetime1">
              <a:rPr lang="fi-FI" smtClean="0"/>
              <a:t>23.5.2024</a:t>
            </a:fld>
            <a:endParaRPr lang="fi-FI"/>
          </a:p>
        </p:txBody>
      </p:sp>
      <p:sp>
        <p:nvSpPr>
          <p:cNvPr id="5" name="Dian numeron paikkamerkki 4">
            <a:extLst>
              <a:ext uri="{FF2B5EF4-FFF2-40B4-BE49-F238E27FC236}">
                <a16:creationId xmlns:a16="http://schemas.microsoft.com/office/drawing/2014/main" id="{1B13483F-E763-232D-17F2-F0DE7FDE659F}"/>
              </a:ext>
            </a:extLst>
          </p:cNvPr>
          <p:cNvSpPr>
            <a:spLocks noGrp="1"/>
          </p:cNvSpPr>
          <p:nvPr>
            <p:ph type="sldNum" sz="quarter" idx="12"/>
          </p:nvPr>
        </p:nvSpPr>
        <p:spPr/>
        <p:txBody>
          <a:bodyPr/>
          <a:lstStyle/>
          <a:p>
            <a:fld id="{B08B221B-C25A-8542-BD0D-4682CBCFB18A}" type="slidenum">
              <a:rPr lang="fi-FI" smtClean="0"/>
              <a:t>6</a:t>
            </a:fld>
            <a:endParaRPr lang="fi-FI"/>
          </a:p>
        </p:txBody>
      </p:sp>
    </p:spTree>
    <p:extLst>
      <p:ext uri="{BB962C8B-B14F-4D97-AF65-F5344CB8AC3E}">
        <p14:creationId xmlns:p14="http://schemas.microsoft.com/office/powerpoint/2010/main" val="1568389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A28149-237E-1FED-332C-06C2BBEA38A2}"/>
              </a:ext>
            </a:extLst>
          </p:cNvPr>
          <p:cNvSpPr>
            <a:spLocks noGrp="1"/>
          </p:cNvSpPr>
          <p:nvPr>
            <p:ph type="title"/>
          </p:nvPr>
        </p:nvSpPr>
        <p:spPr/>
        <p:txBody>
          <a:bodyPr/>
          <a:lstStyle/>
          <a:p>
            <a:r>
              <a:rPr lang="sv-SE"/>
              <a:t>Taike inför ansvarskriterier</a:t>
            </a:r>
          </a:p>
        </p:txBody>
      </p:sp>
      <p:sp>
        <p:nvSpPr>
          <p:cNvPr id="3" name="Sisällön paikkamerkki 2">
            <a:extLst>
              <a:ext uri="{FF2B5EF4-FFF2-40B4-BE49-F238E27FC236}">
                <a16:creationId xmlns:a16="http://schemas.microsoft.com/office/drawing/2014/main" id="{F00E4D6E-5D85-011A-FF86-94B2197BAD16}"/>
              </a:ext>
            </a:extLst>
          </p:cNvPr>
          <p:cNvSpPr>
            <a:spLocks noGrp="1"/>
          </p:cNvSpPr>
          <p:nvPr>
            <p:ph idx="1"/>
          </p:nvPr>
        </p:nvSpPr>
        <p:spPr/>
        <p:txBody>
          <a:bodyPr>
            <a:normAutofit lnSpcReduction="10000"/>
          </a:bodyPr>
          <a:lstStyle/>
          <a:p>
            <a:r>
              <a:rPr lang="sv-SE"/>
              <a:t>Under 2025 huvudsakligen informationsstyrning</a:t>
            </a:r>
          </a:p>
          <a:p>
            <a:pPr lvl="3"/>
            <a:r>
              <a:rPr lang="sv-SE"/>
              <a:t>Under 2025 kommer den mekanism som påverkar finansieringen av ansvarskriterierna att preciseras för att införas 2026 </a:t>
            </a:r>
          </a:p>
          <a:p>
            <a:r>
              <a:rPr lang="sv-SE"/>
              <a:t>God förvaltning och trygg verksamhetsmiljö</a:t>
            </a:r>
          </a:p>
          <a:p>
            <a:pPr lvl="3"/>
            <a:r>
              <a:rPr lang="sv-SE"/>
              <a:t>God förvaltning och hållbar ekonomi</a:t>
            </a:r>
          </a:p>
          <a:p>
            <a:pPr lvl="3"/>
            <a:r>
              <a:rPr lang="sv-SE"/>
              <a:t>Förebyggande av otillbörligt uppförande och en verksamhetsmodell för konflikthantering</a:t>
            </a:r>
          </a:p>
          <a:p>
            <a:r>
              <a:rPr lang="sv-SE"/>
              <a:t>Jämställdhet och likabehandling</a:t>
            </a:r>
          </a:p>
          <a:p>
            <a:pPr lvl="3"/>
            <a:r>
              <a:rPr lang="sv-SE"/>
              <a:t>Jämställdhets- och likabehandlingsplan</a:t>
            </a:r>
          </a:p>
          <a:p>
            <a:pPr lvl="3"/>
            <a:r>
              <a:rPr lang="sv-SE"/>
              <a:t>Principer för tillgänglighet, delaktighet och kulturell mångfald</a:t>
            </a:r>
          </a:p>
          <a:p>
            <a:r>
              <a:rPr lang="sv-SE"/>
              <a:t>Miljöansvar</a:t>
            </a:r>
          </a:p>
          <a:p>
            <a:pPr lvl="3"/>
            <a:r>
              <a:rPr lang="sv-SE"/>
              <a:t>Planer, verktyg och certifikat för miljöansvar samt uppföljning av dessa</a:t>
            </a:r>
          </a:p>
        </p:txBody>
      </p:sp>
      <p:sp>
        <p:nvSpPr>
          <p:cNvPr id="4" name="Päivämäärän paikkamerkki 3">
            <a:extLst>
              <a:ext uri="{FF2B5EF4-FFF2-40B4-BE49-F238E27FC236}">
                <a16:creationId xmlns:a16="http://schemas.microsoft.com/office/drawing/2014/main" id="{9160480D-3816-06CE-7DB9-9BEEA037C830}"/>
              </a:ext>
            </a:extLst>
          </p:cNvPr>
          <p:cNvSpPr>
            <a:spLocks noGrp="1"/>
          </p:cNvSpPr>
          <p:nvPr>
            <p:ph type="dt" sz="half" idx="10"/>
          </p:nvPr>
        </p:nvSpPr>
        <p:spPr/>
        <p:txBody>
          <a:bodyPr/>
          <a:lstStyle/>
          <a:p>
            <a:fld id="{F0ED09F0-FF0F-459E-A16F-6980AFF78274}" type="datetime1">
              <a:rPr lang="fi-FI" smtClean="0"/>
              <a:t>23.5.2024</a:t>
            </a:fld>
            <a:endParaRPr lang="fi-FI"/>
          </a:p>
        </p:txBody>
      </p:sp>
      <p:sp>
        <p:nvSpPr>
          <p:cNvPr id="5" name="Dian numeron paikkamerkki 4">
            <a:extLst>
              <a:ext uri="{FF2B5EF4-FFF2-40B4-BE49-F238E27FC236}">
                <a16:creationId xmlns:a16="http://schemas.microsoft.com/office/drawing/2014/main" id="{4054EAEF-1760-4F20-6E30-AB5239B41731}"/>
              </a:ext>
            </a:extLst>
          </p:cNvPr>
          <p:cNvSpPr>
            <a:spLocks noGrp="1"/>
          </p:cNvSpPr>
          <p:nvPr>
            <p:ph type="sldNum" sz="quarter" idx="12"/>
          </p:nvPr>
        </p:nvSpPr>
        <p:spPr/>
        <p:txBody>
          <a:bodyPr/>
          <a:lstStyle/>
          <a:p>
            <a:fld id="{B08B221B-C25A-8542-BD0D-4682CBCFB18A}" type="slidenum">
              <a:rPr lang="fi-FI" smtClean="0"/>
              <a:t>7</a:t>
            </a:fld>
            <a:endParaRPr lang="fi-FI"/>
          </a:p>
        </p:txBody>
      </p:sp>
    </p:spTree>
    <p:extLst>
      <p:ext uri="{BB962C8B-B14F-4D97-AF65-F5344CB8AC3E}">
        <p14:creationId xmlns:p14="http://schemas.microsoft.com/office/powerpoint/2010/main" val="1539820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20F2D3-FAF5-3089-2E9F-55AB6227F962}"/>
              </a:ext>
            </a:extLst>
          </p:cNvPr>
          <p:cNvSpPr>
            <a:spLocks noGrp="1"/>
          </p:cNvSpPr>
          <p:nvPr>
            <p:ph type="title"/>
          </p:nvPr>
        </p:nvSpPr>
        <p:spPr/>
        <p:txBody>
          <a:bodyPr/>
          <a:lstStyle/>
          <a:p>
            <a:r>
              <a:rPr lang="sv-SE"/>
              <a:t>Fleråriga verksamhetsbidrag</a:t>
            </a:r>
          </a:p>
        </p:txBody>
      </p:sp>
      <p:sp>
        <p:nvSpPr>
          <p:cNvPr id="3" name="Sisällön paikkamerkki 2">
            <a:extLst>
              <a:ext uri="{FF2B5EF4-FFF2-40B4-BE49-F238E27FC236}">
                <a16:creationId xmlns:a16="http://schemas.microsoft.com/office/drawing/2014/main" id="{4701643D-82EB-EA7F-D464-F29D4B01A926}"/>
              </a:ext>
            </a:extLst>
          </p:cNvPr>
          <p:cNvSpPr>
            <a:spLocks noGrp="1"/>
          </p:cNvSpPr>
          <p:nvPr>
            <p:ph idx="1"/>
          </p:nvPr>
        </p:nvSpPr>
        <p:spPr/>
        <p:txBody>
          <a:bodyPr>
            <a:normAutofit lnSpcReduction="10000"/>
          </a:bodyPr>
          <a:lstStyle/>
          <a:p>
            <a:r>
              <a:rPr lang="sv-SE" dirty="0"/>
              <a:t>Man kan fortfarande ansöka om treåriga verksamhetsbidrag från Taike</a:t>
            </a:r>
          </a:p>
          <a:p>
            <a:pPr lvl="2"/>
            <a:r>
              <a:rPr lang="sv-SE" dirty="0"/>
              <a:t>Antalet fleråriga bidrag mindre än tidigare</a:t>
            </a:r>
          </a:p>
          <a:p>
            <a:pPr lvl="2"/>
            <a:r>
              <a:rPr lang="sv-SE" dirty="0"/>
              <a:t>Betoning på mångsidiga inkomstkällor och stabil ekonomi</a:t>
            </a:r>
          </a:p>
          <a:p>
            <a:pPr lvl="2"/>
            <a:r>
              <a:rPr lang="sv-SE" dirty="0"/>
              <a:t>Särskild hänsyn tas till de nya ansvarskriterierna</a:t>
            </a:r>
          </a:p>
          <a:p>
            <a:pPr lvl="2"/>
            <a:r>
              <a:rPr lang="sv-SE" dirty="0"/>
              <a:t>Kan sökas inom alla konstarter</a:t>
            </a:r>
          </a:p>
          <a:p>
            <a:pPr lvl="2"/>
            <a:r>
              <a:rPr lang="sv-SE" dirty="0"/>
              <a:t>Alla treåriga verksamhetsbidrag som löper ut kommer inte att fortsätta som fleråriga verksamhetsbidrag</a:t>
            </a:r>
          </a:p>
          <a:p>
            <a:pPr lvl="2"/>
            <a:r>
              <a:rPr lang="sv-SE" dirty="0"/>
              <a:t>Det görs mer omfattande jämförelser mellan sökande inom olika konstarter (konstarternas likabehandling)</a:t>
            </a:r>
          </a:p>
          <a:p>
            <a:pPr lvl="2"/>
            <a:r>
              <a:rPr lang="sv-SE" dirty="0"/>
              <a:t>Fleråriga verksamhetsbidrag beviljas för att stärka förutsägbarheten i och planeringen av sammanslutningarnas verksamhet</a:t>
            </a:r>
          </a:p>
        </p:txBody>
      </p:sp>
      <p:sp>
        <p:nvSpPr>
          <p:cNvPr id="4" name="Päivämäärän paikkamerkki 3">
            <a:extLst>
              <a:ext uri="{FF2B5EF4-FFF2-40B4-BE49-F238E27FC236}">
                <a16:creationId xmlns:a16="http://schemas.microsoft.com/office/drawing/2014/main" id="{648739C5-2291-037E-4CA5-130864C49290}"/>
              </a:ext>
            </a:extLst>
          </p:cNvPr>
          <p:cNvSpPr>
            <a:spLocks noGrp="1"/>
          </p:cNvSpPr>
          <p:nvPr>
            <p:ph type="dt" sz="half" idx="10"/>
          </p:nvPr>
        </p:nvSpPr>
        <p:spPr/>
        <p:txBody>
          <a:bodyPr/>
          <a:lstStyle/>
          <a:p>
            <a:fld id="{F0ED09F0-FF0F-459E-A16F-6980AFF78274}" type="datetime1">
              <a:rPr lang="fi-FI" smtClean="0"/>
              <a:t>23.5.2024</a:t>
            </a:fld>
            <a:endParaRPr lang="fi-FI"/>
          </a:p>
        </p:txBody>
      </p:sp>
      <p:sp>
        <p:nvSpPr>
          <p:cNvPr id="5" name="Dian numeron paikkamerkki 4">
            <a:extLst>
              <a:ext uri="{FF2B5EF4-FFF2-40B4-BE49-F238E27FC236}">
                <a16:creationId xmlns:a16="http://schemas.microsoft.com/office/drawing/2014/main" id="{B003C6AA-6402-692F-461F-19F0FE673ACB}"/>
              </a:ext>
            </a:extLst>
          </p:cNvPr>
          <p:cNvSpPr>
            <a:spLocks noGrp="1"/>
          </p:cNvSpPr>
          <p:nvPr>
            <p:ph type="sldNum" sz="quarter" idx="12"/>
          </p:nvPr>
        </p:nvSpPr>
        <p:spPr/>
        <p:txBody>
          <a:bodyPr/>
          <a:lstStyle/>
          <a:p>
            <a:fld id="{B08B221B-C25A-8542-BD0D-4682CBCFB18A}" type="slidenum">
              <a:rPr lang="fi-FI" smtClean="0"/>
              <a:t>8</a:t>
            </a:fld>
            <a:endParaRPr lang="fi-FI"/>
          </a:p>
        </p:txBody>
      </p:sp>
    </p:spTree>
    <p:extLst>
      <p:ext uri="{BB962C8B-B14F-4D97-AF65-F5344CB8AC3E}">
        <p14:creationId xmlns:p14="http://schemas.microsoft.com/office/powerpoint/2010/main" val="671762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A1D96D-4D10-97F4-FD76-F17AD3771548}"/>
              </a:ext>
            </a:extLst>
          </p:cNvPr>
          <p:cNvSpPr>
            <a:spLocks noGrp="1"/>
          </p:cNvSpPr>
          <p:nvPr>
            <p:ph type="title"/>
          </p:nvPr>
        </p:nvSpPr>
        <p:spPr/>
        <p:txBody>
          <a:bodyPr/>
          <a:lstStyle/>
          <a:p>
            <a:r>
              <a:rPr lang="sv-SE"/>
              <a:t>Nya prioriteringar</a:t>
            </a:r>
          </a:p>
        </p:txBody>
      </p:sp>
      <p:sp>
        <p:nvSpPr>
          <p:cNvPr id="3" name="Sisällön paikkamerkki 2">
            <a:extLst>
              <a:ext uri="{FF2B5EF4-FFF2-40B4-BE49-F238E27FC236}">
                <a16:creationId xmlns:a16="http://schemas.microsoft.com/office/drawing/2014/main" id="{177D5875-D13C-3F54-5D53-2C48CFBBBC6C}"/>
              </a:ext>
            </a:extLst>
          </p:cNvPr>
          <p:cNvSpPr>
            <a:spLocks noGrp="1"/>
          </p:cNvSpPr>
          <p:nvPr>
            <p:ph idx="1"/>
          </p:nvPr>
        </p:nvSpPr>
        <p:spPr/>
        <p:txBody>
          <a:bodyPr>
            <a:normAutofit/>
          </a:bodyPr>
          <a:lstStyle/>
          <a:p>
            <a:r>
              <a:rPr lang="sv-SE" dirty="0"/>
              <a:t>Taike beviljar utvecklingsbidrag för 2025</a:t>
            </a:r>
          </a:p>
          <a:p>
            <a:pPr lvl="3"/>
            <a:r>
              <a:rPr lang="sv-SE" dirty="0"/>
              <a:t>större specialbidrag av engångskaraktär för nödvändiga investeringar eller riktning av verksamheten  </a:t>
            </a:r>
          </a:p>
          <a:p>
            <a:pPr lvl="3"/>
            <a:r>
              <a:rPr lang="sv-SE" dirty="0"/>
              <a:t>stödet kan användas under en treårsperiod</a:t>
            </a:r>
          </a:p>
          <a:p>
            <a:pPr lvl="3"/>
            <a:r>
              <a:rPr lang="sv-SE" dirty="0"/>
              <a:t>söks som specialbidrag för konstarter</a:t>
            </a:r>
          </a:p>
          <a:p>
            <a:r>
              <a:rPr lang="sv-SE" dirty="0"/>
              <a:t>Under 2025 prioriterar Taike stärkande av publikarbete och tillgänglighet</a:t>
            </a:r>
          </a:p>
          <a:p>
            <a:pPr lvl="3"/>
            <a:r>
              <a:rPr lang="sv-SE" dirty="0"/>
              <a:t>antingen i form av höjda verksamhetsbidrag eller specialbidrag</a:t>
            </a:r>
          </a:p>
          <a:p>
            <a:pPr lvl="3"/>
            <a:r>
              <a:rPr lang="sv-SE" dirty="0"/>
              <a:t>handlar bl.a. om att nå nya målgrupper, information och kommunikation om verk, förstärkning av publikrelationen samt verksamhetens tillgänglighet</a:t>
            </a:r>
          </a:p>
        </p:txBody>
      </p:sp>
      <p:sp>
        <p:nvSpPr>
          <p:cNvPr id="4" name="Päivämäärän paikkamerkki 3">
            <a:extLst>
              <a:ext uri="{FF2B5EF4-FFF2-40B4-BE49-F238E27FC236}">
                <a16:creationId xmlns:a16="http://schemas.microsoft.com/office/drawing/2014/main" id="{24349957-254B-EEC3-D5A9-3421801A2063}"/>
              </a:ext>
            </a:extLst>
          </p:cNvPr>
          <p:cNvSpPr>
            <a:spLocks noGrp="1"/>
          </p:cNvSpPr>
          <p:nvPr>
            <p:ph type="dt" sz="half" idx="10"/>
          </p:nvPr>
        </p:nvSpPr>
        <p:spPr/>
        <p:txBody>
          <a:bodyPr/>
          <a:lstStyle/>
          <a:p>
            <a:fld id="{F0ED09F0-FF0F-459E-A16F-6980AFF78274}" type="datetime1">
              <a:rPr lang="fi-FI" smtClean="0"/>
              <a:t>23.5.2024</a:t>
            </a:fld>
            <a:endParaRPr lang="fi-FI"/>
          </a:p>
        </p:txBody>
      </p:sp>
      <p:sp>
        <p:nvSpPr>
          <p:cNvPr id="5" name="Dian numeron paikkamerkki 4">
            <a:extLst>
              <a:ext uri="{FF2B5EF4-FFF2-40B4-BE49-F238E27FC236}">
                <a16:creationId xmlns:a16="http://schemas.microsoft.com/office/drawing/2014/main" id="{B213FFFB-EB61-89A3-8EEA-418FC1F25F89}"/>
              </a:ext>
            </a:extLst>
          </p:cNvPr>
          <p:cNvSpPr>
            <a:spLocks noGrp="1"/>
          </p:cNvSpPr>
          <p:nvPr>
            <p:ph type="sldNum" sz="quarter" idx="12"/>
          </p:nvPr>
        </p:nvSpPr>
        <p:spPr/>
        <p:txBody>
          <a:bodyPr/>
          <a:lstStyle/>
          <a:p>
            <a:fld id="{B08B221B-C25A-8542-BD0D-4682CBCFB18A}" type="slidenum">
              <a:rPr lang="fi-FI" smtClean="0"/>
              <a:t>9</a:t>
            </a:fld>
            <a:endParaRPr lang="fi-FI"/>
          </a:p>
        </p:txBody>
      </p:sp>
    </p:spTree>
    <p:extLst>
      <p:ext uri="{BB962C8B-B14F-4D97-AF65-F5344CB8AC3E}">
        <p14:creationId xmlns:p14="http://schemas.microsoft.com/office/powerpoint/2010/main" val="1144737246"/>
      </p:ext>
    </p:extLst>
  </p:cSld>
  <p:clrMapOvr>
    <a:masterClrMapping/>
  </p:clrMapOvr>
</p:sld>
</file>

<file path=ppt/theme/theme1.xml><?xml version="1.0" encoding="utf-8"?>
<a:theme xmlns:a="http://schemas.openxmlformats.org/drawingml/2006/main" name="Office-teema">
  <a:themeElements>
    <a:clrScheme name="Taike">
      <a:dk1>
        <a:srgbClr val="000000"/>
      </a:dk1>
      <a:lt1>
        <a:srgbClr val="FFFFFF"/>
      </a:lt1>
      <a:dk2>
        <a:srgbClr val="2F2F2F"/>
      </a:dk2>
      <a:lt2>
        <a:srgbClr val="FBFBFB"/>
      </a:lt2>
      <a:accent1>
        <a:srgbClr val="195078"/>
      </a:accent1>
      <a:accent2>
        <a:srgbClr val="2F91CF"/>
      </a:accent2>
      <a:accent3>
        <a:srgbClr val="83CFF4"/>
      </a:accent3>
      <a:accent4>
        <a:srgbClr val="FFCC54"/>
      </a:accent4>
      <a:accent5>
        <a:srgbClr val="EC7C30"/>
      </a:accent5>
      <a:accent6>
        <a:srgbClr val="B27416"/>
      </a:accent6>
      <a:hlink>
        <a:srgbClr val="2863AE"/>
      </a:hlink>
      <a:folHlink>
        <a:srgbClr val="2863A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aike-powerpoint-template-v16-2019-04-25" id="{65CB0E9E-FD1E-FE4A-B391-1C3315880AE9}" vid="{23D88387-2783-6940-A33E-D5DA14501C93}"/>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c14dfa4-c0fc-4725-9f04-76a443deb095}" enabled="0" method="" siteId="{7c14dfa4-c0fc-4725-9f04-76a443deb095}" removed="1"/>
</clbl:labelList>
</file>

<file path=docProps/app.xml><?xml version="1.0" encoding="utf-8"?>
<Properties xmlns="http://schemas.openxmlformats.org/officeDocument/2006/extended-properties" xmlns:vt="http://schemas.openxmlformats.org/officeDocument/2006/docPropsVTypes">
  <Template>taike-powerpoint-template-v17-2019-04-25</Template>
  <TotalTime>0</TotalTime>
  <Words>670</Words>
  <Application>Microsoft Office PowerPoint</Application>
  <PresentationFormat>Bredbild</PresentationFormat>
  <Paragraphs>80</Paragraphs>
  <Slides>9</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Open Sans Semibold</vt:lpstr>
      <vt:lpstr>Open Sans</vt:lpstr>
      <vt:lpstr>Arial</vt:lpstr>
      <vt:lpstr>Calibri</vt:lpstr>
      <vt:lpstr>Office-teema</vt:lpstr>
      <vt:lpstr>Riktlinjer för behandling av statsunderstöd</vt:lpstr>
      <vt:lpstr>Behovsprövade bidrag</vt:lpstr>
      <vt:lpstr>Förnyelse som mål</vt:lpstr>
      <vt:lpstr>Skillnaden mellan verksamhets- och specialbidrag</vt:lpstr>
      <vt:lpstr>Ekonomiska principer</vt:lpstr>
      <vt:lpstr>Bidrag till festivaler</vt:lpstr>
      <vt:lpstr>Taike inför ansvarskriterier</vt:lpstr>
      <vt:lpstr>Fleråriga verksamhetsbidrag</vt:lpstr>
      <vt:lpstr>Nya prioriteringar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Yhteisöavustusinfon 14.5. diat</dc:title>
  <dc:creator/>
  <cp:lastModifiedBy/>
  <cp:revision>2</cp:revision>
  <dcterms:created xsi:type="dcterms:W3CDTF">2024-05-17T07:09:09Z</dcterms:created>
  <dcterms:modified xsi:type="dcterms:W3CDTF">2024-05-23T07:23:24Z</dcterms:modified>
</cp:coreProperties>
</file>