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81" r:id="rId6"/>
    <p:sldId id="287" r:id="rId7"/>
    <p:sldId id="282" r:id="rId8"/>
    <p:sldId id="283" r:id="rId9"/>
    <p:sldId id="284" r:id="rId10"/>
    <p:sldId id="288" r:id="rId11"/>
    <p:sldId id="285" r:id="rId12"/>
  </p:sldIdLst>
  <p:sldSz cx="12192000" cy="6858000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Open Sans Semibold" panose="020B0706030804020204" pitchFamily="34" charset="0"/>
      <p:regular r:id="rId18"/>
      <p:bold r:id="rId19"/>
      <p:italic r:id="rId20"/>
      <p:boldItalic r:id="rId21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E61"/>
    <a:srgbClr val="00A3E3"/>
    <a:srgbClr val="ED4033"/>
    <a:srgbClr val="F58F1F"/>
    <a:srgbClr val="8C63A8"/>
    <a:srgbClr val="14BDCC"/>
    <a:srgbClr val="BD580A"/>
    <a:srgbClr val="6A7A00"/>
    <a:srgbClr val="287BAF"/>
    <a:srgbClr val="E11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8632-F685-804C-93B4-28689D976DCD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71D9-4237-9C49-B1E6-543D166692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13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C0C0-2D26-4D25-8BD2-9CAC85A08363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8049467-70FD-204D-974A-410194C74C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50"/>
          <a:stretch/>
        </p:blipFill>
        <p:spPr>
          <a:xfrm>
            <a:off x="10713786" y="1627345"/>
            <a:ext cx="1478214" cy="2901994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930F3599-3495-C94A-B3E3-02D0B29F168A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801E6293-575A-3547-84EC-C465C2E2E4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C9F4C2D0-BA7F-8943-AF29-14FBAA5C88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Freeform 81">
              <a:extLst>
                <a:ext uri="{FF2B5EF4-FFF2-40B4-BE49-F238E27FC236}">
                  <a16:creationId xmlns:a16="http://schemas.microsoft.com/office/drawing/2014/main" id="{825E937D-E389-854D-9C8E-BC6EA3AC58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Freeform 81">
              <a:extLst>
                <a:ext uri="{FF2B5EF4-FFF2-40B4-BE49-F238E27FC236}">
                  <a16:creationId xmlns:a16="http://schemas.microsoft.com/office/drawing/2014/main" id="{10B34437-75D1-8E45-B148-54B6626D0C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" name="Freeform 81">
              <a:extLst>
                <a:ext uri="{FF2B5EF4-FFF2-40B4-BE49-F238E27FC236}">
                  <a16:creationId xmlns:a16="http://schemas.microsoft.com/office/drawing/2014/main" id="{596B8DC9-F635-664C-80AE-C94B90A399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Freeform 81">
              <a:extLst>
                <a:ext uri="{FF2B5EF4-FFF2-40B4-BE49-F238E27FC236}">
                  <a16:creationId xmlns:a16="http://schemas.microsoft.com/office/drawing/2014/main" id="{6AF32429-B6DE-3946-88A7-A62CC0C30F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BBC9CFF6-ABCE-6441-96C4-3D6282F5BAF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Freeform 81">
              <a:extLst>
                <a:ext uri="{FF2B5EF4-FFF2-40B4-BE49-F238E27FC236}">
                  <a16:creationId xmlns:a16="http://schemas.microsoft.com/office/drawing/2014/main" id="{8D3B4B32-8E60-2E4D-ACA7-CF6C047A9B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Freeform 81">
              <a:extLst>
                <a:ext uri="{FF2B5EF4-FFF2-40B4-BE49-F238E27FC236}">
                  <a16:creationId xmlns:a16="http://schemas.microsoft.com/office/drawing/2014/main" id="{7671E117-4D59-984C-80DE-3576498559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B2A3448D-C19A-7445-99EE-52307D7B26F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DE80419C-A69B-0F4B-8E14-F6F7190338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Freeform 81">
              <a:extLst>
                <a:ext uri="{FF2B5EF4-FFF2-40B4-BE49-F238E27FC236}">
                  <a16:creationId xmlns:a16="http://schemas.microsoft.com/office/drawing/2014/main" id="{204D0405-A0BB-1945-A1C8-3D9A61ECF8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253495F9-6B58-434D-B588-2C2BDD75E4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Freeform 81">
              <a:extLst>
                <a:ext uri="{FF2B5EF4-FFF2-40B4-BE49-F238E27FC236}">
                  <a16:creationId xmlns:a16="http://schemas.microsoft.com/office/drawing/2014/main" id="{C2DE6E51-1D39-4745-9344-CDE9FE2E3C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Freeform 81">
              <a:extLst>
                <a:ext uri="{FF2B5EF4-FFF2-40B4-BE49-F238E27FC236}">
                  <a16:creationId xmlns:a16="http://schemas.microsoft.com/office/drawing/2014/main" id="{BCD102A2-5EF2-5D44-B978-5C4F1C1839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E4530054-4094-784D-809A-420E338B9A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Freeform 81">
              <a:extLst>
                <a:ext uri="{FF2B5EF4-FFF2-40B4-BE49-F238E27FC236}">
                  <a16:creationId xmlns:a16="http://schemas.microsoft.com/office/drawing/2014/main" id="{820F64DB-209F-0F4D-A49A-3C9701A7D5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Freeform 81">
              <a:extLst>
                <a:ext uri="{FF2B5EF4-FFF2-40B4-BE49-F238E27FC236}">
                  <a16:creationId xmlns:a16="http://schemas.microsoft.com/office/drawing/2014/main" id="{614771DE-8850-824A-A818-FE2BEBE8C6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Freeform 81">
              <a:extLst>
                <a:ext uri="{FF2B5EF4-FFF2-40B4-BE49-F238E27FC236}">
                  <a16:creationId xmlns:a16="http://schemas.microsoft.com/office/drawing/2014/main" id="{37A03C75-A071-5A40-B534-EA4C98E9C5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Freeform 81">
              <a:extLst>
                <a:ext uri="{FF2B5EF4-FFF2-40B4-BE49-F238E27FC236}">
                  <a16:creationId xmlns:a16="http://schemas.microsoft.com/office/drawing/2014/main" id="{988523AB-4FF9-0447-AB5F-A19F7B9EB9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Freeform 81">
              <a:extLst>
                <a:ext uri="{FF2B5EF4-FFF2-40B4-BE49-F238E27FC236}">
                  <a16:creationId xmlns:a16="http://schemas.microsoft.com/office/drawing/2014/main" id="{DB1F0FAA-6B2D-CA4E-B7E7-79EF3653E6F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Freeform 81">
              <a:extLst>
                <a:ext uri="{FF2B5EF4-FFF2-40B4-BE49-F238E27FC236}">
                  <a16:creationId xmlns:a16="http://schemas.microsoft.com/office/drawing/2014/main" id="{8395B421-8503-1941-8E9F-2D52AB14CE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C5998E07-1680-6C4F-A1CE-50F8FD8F253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121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2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2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7BA0-3702-4D04-AAF1-27B259F6953E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8049467-70FD-204D-974A-410194C74C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360" r="-4888"/>
          <a:stretch/>
        </p:blipFill>
        <p:spPr>
          <a:xfrm>
            <a:off x="0" y="1627345"/>
            <a:ext cx="1607872" cy="2901994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CD2B2565-67C2-CC43-8446-3F9CEF5EC511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8" name="Freeform 81">
              <a:extLst>
                <a:ext uri="{FF2B5EF4-FFF2-40B4-BE49-F238E27FC236}">
                  <a16:creationId xmlns:a16="http://schemas.microsoft.com/office/drawing/2014/main" id="{F004E1EA-DC90-FF41-AC50-239417E5CC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" name="Freeform 81">
              <a:extLst>
                <a:ext uri="{FF2B5EF4-FFF2-40B4-BE49-F238E27FC236}">
                  <a16:creationId xmlns:a16="http://schemas.microsoft.com/office/drawing/2014/main" id="{2CCB897E-9BEE-EF4E-A055-58BDFF7870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84739470-A3F0-2C49-B7E4-D93851C03D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304B1CD1-04AB-A247-8AC4-ED1AF14C7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Freeform 81">
              <a:extLst>
                <a:ext uri="{FF2B5EF4-FFF2-40B4-BE49-F238E27FC236}">
                  <a16:creationId xmlns:a16="http://schemas.microsoft.com/office/drawing/2014/main" id="{DE864F0F-D02A-D942-87DB-5C68A746AA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Freeform 81">
              <a:extLst>
                <a:ext uri="{FF2B5EF4-FFF2-40B4-BE49-F238E27FC236}">
                  <a16:creationId xmlns:a16="http://schemas.microsoft.com/office/drawing/2014/main" id="{A5F85274-33E3-E645-B610-BC69885677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" name="Freeform 81">
              <a:extLst>
                <a:ext uri="{FF2B5EF4-FFF2-40B4-BE49-F238E27FC236}">
                  <a16:creationId xmlns:a16="http://schemas.microsoft.com/office/drawing/2014/main" id="{3B75B194-03A9-1B43-995D-7C5D4E8CA83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Freeform 81">
              <a:extLst>
                <a:ext uri="{FF2B5EF4-FFF2-40B4-BE49-F238E27FC236}">
                  <a16:creationId xmlns:a16="http://schemas.microsoft.com/office/drawing/2014/main" id="{8103246C-F201-9046-B4A6-1FE62CF65A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780455FD-CD23-1441-9ADA-04D6B3135A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Freeform 81">
              <a:extLst>
                <a:ext uri="{FF2B5EF4-FFF2-40B4-BE49-F238E27FC236}">
                  <a16:creationId xmlns:a16="http://schemas.microsoft.com/office/drawing/2014/main" id="{A556D9B9-A4E1-444C-88E9-6C5024A26B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Freeform 81">
              <a:extLst>
                <a:ext uri="{FF2B5EF4-FFF2-40B4-BE49-F238E27FC236}">
                  <a16:creationId xmlns:a16="http://schemas.microsoft.com/office/drawing/2014/main" id="{FFDA57C6-44BE-9C40-A966-F5B82B67FE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342243B0-E638-2B46-B06D-EB210230DA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6EE7D388-1869-874E-A58F-6EF4D9A960C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Freeform 81">
              <a:extLst>
                <a:ext uri="{FF2B5EF4-FFF2-40B4-BE49-F238E27FC236}">
                  <a16:creationId xmlns:a16="http://schemas.microsoft.com/office/drawing/2014/main" id="{11A1F5BF-DC7C-904A-A2F8-FC17E35F75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A847D733-BD7E-F541-90BC-ED61901682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Freeform 81">
              <a:extLst>
                <a:ext uri="{FF2B5EF4-FFF2-40B4-BE49-F238E27FC236}">
                  <a16:creationId xmlns:a16="http://schemas.microsoft.com/office/drawing/2014/main" id="{C4FCF8C2-C247-6442-AA92-EC58B10B59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Freeform 81">
              <a:extLst>
                <a:ext uri="{FF2B5EF4-FFF2-40B4-BE49-F238E27FC236}">
                  <a16:creationId xmlns:a16="http://schemas.microsoft.com/office/drawing/2014/main" id="{F8CF040E-9F97-9442-BBED-66A0E1825E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EC3ACCEA-E38A-F74D-AB94-881860DAEDE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Freeform 81">
              <a:extLst>
                <a:ext uri="{FF2B5EF4-FFF2-40B4-BE49-F238E27FC236}">
                  <a16:creationId xmlns:a16="http://schemas.microsoft.com/office/drawing/2014/main" id="{BDD5349D-0B39-7B4A-8997-D7D37B57DA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Freeform 81">
              <a:extLst>
                <a:ext uri="{FF2B5EF4-FFF2-40B4-BE49-F238E27FC236}">
                  <a16:creationId xmlns:a16="http://schemas.microsoft.com/office/drawing/2014/main" id="{AF5DC260-4D66-1549-9CF4-62AD5CCE677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Freeform 81">
              <a:extLst>
                <a:ext uri="{FF2B5EF4-FFF2-40B4-BE49-F238E27FC236}">
                  <a16:creationId xmlns:a16="http://schemas.microsoft.com/office/drawing/2014/main" id="{82B4CC6E-7208-C84E-9D03-75CF72397E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Freeform 81">
              <a:extLst>
                <a:ext uri="{FF2B5EF4-FFF2-40B4-BE49-F238E27FC236}">
                  <a16:creationId xmlns:a16="http://schemas.microsoft.com/office/drawing/2014/main" id="{EF651CAD-682C-E94B-8278-7E52AA02386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Freeform 81">
              <a:extLst>
                <a:ext uri="{FF2B5EF4-FFF2-40B4-BE49-F238E27FC236}">
                  <a16:creationId xmlns:a16="http://schemas.microsoft.com/office/drawing/2014/main" id="{357B0FE8-DAFE-7E4C-B3ED-E42FF86719D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4594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1">
    <p:bg>
      <p:bgPr>
        <a:solidFill>
          <a:srgbClr val="E119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E42A-4413-49CF-9619-6BAAE7A9D40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5" name="Ryhmä 34">
            <a:extLst>
              <a:ext uri="{FF2B5EF4-FFF2-40B4-BE49-F238E27FC236}">
                <a16:creationId xmlns:a16="http://schemas.microsoft.com/office/drawing/2014/main" id="{49C75D8A-7362-2E45-962C-FDB947FD46B4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E6E4CFAC-C857-7747-96EC-0E60167415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667858A9-AAA9-A846-A988-B327E9EA4D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415DFF8-5FA1-0444-A37F-F5B5B9E093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B91C8D26-29C4-E346-A82E-AD4E237693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68100500-CB71-D747-8FFE-246CB86D69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F10CBC0-0597-4249-ABB4-5BEC916779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271EDDBD-7A1D-C541-9669-717EEC6B1A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C28EEDB3-B035-6347-B6B9-2401255C52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E2289ACB-51C3-5A41-8174-DDD2B5A5629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17BF1E36-444E-F043-82B9-BD2B8EDE25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5BB348BA-E0D8-9F4C-B50A-3282EC497C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2DDEE288-82A8-3144-8227-4C6C438BFE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F1F728FC-087C-A44E-93DF-D140AC629C8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16EC5C1B-55F8-2943-AE21-A5E707A6440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956FF23-1A37-7145-AEC4-76ECD93544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7C49F9B5-C09A-DF41-BC52-4A43A50ADF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D681BF7D-EBC7-AD49-AE55-BD9C93BFC4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0DDCE1A-E1FD-FC4F-9D33-F7DDA3C9B19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991723D-2B69-6044-A1D6-46D42D6A6D9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BA2AEDA-0B3E-624A-9D1B-F8561D5BC6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915A8708-317E-9F47-AE08-1314F6C69DC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3D306A9D-9F1B-E047-B78B-317A6685B5B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8" name="Freeform 81">
              <a:extLst>
                <a:ext uri="{FF2B5EF4-FFF2-40B4-BE49-F238E27FC236}">
                  <a16:creationId xmlns:a16="http://schemas.microsoft.com/office/drawing/2014/main" id="{414E230A-EFA9-EF4C-8D48-F520E2C596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3328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1">
    <p:bg>
      <p:bgPr>
        <a:solidFill>
          <a:srgbClr val="E119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1" y="282575"/>
            <a:ext cx="9432924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6C50-49CD-47E6-A7D3-940A9F9A9B91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5" name="Kuva 34">
            <a:extLst>
              <a:ext uri="{FF2B5EF4-FFF2-40B4-BE49-F238E27FC236}">
                <a16:creationId xmlns:a16="http://schemas.microsoft.com/office/drawing/2014/main" id="{197ACEDB-977F-3140-891D-5EEF245DE9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EE791F2E-8DBC-D44C-88A3-1523B59B7A94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6AE640AF-6867-0847-80F9-F7011051AD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BE4906B3-621E-9F4D-80D8-82D0979C23F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75E26FB-F89D-524C-A7CF-40F025DCDDC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E4CA9E21-2588-0045-B067-CE326B5BD5E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BFACA68E-8C6D-C145-BE4C-A868E61BF8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F3D9427E-8233-7C4A-9CC0-B41EFE6293E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84596271-408C-B444-BC7D-EE39CB15EB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8CAE0349-96EF-BA4C-B088-074E5F6950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A51FD40A-7031-F945-A55B-0A76E0336C7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4AEFF836-72CA-254A-A8D1-E4059B747A2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2A55A792-4AB2-8248-9377-C52965E417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6C45CCEF-C0CF-4042-A2BD-A02B18F7F5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80A741CD-7F42-0B46-9AD4-109AC2EBF9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04DD56DD-48EC-A44B-9811-0E6A1ACEAD4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111AD586-1D1D-8A4B-98B7-843AD2977DA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24A52C8B-7CB8-DD44-B4B5-1A8FC751233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13BE4A6A-830D-0E4A-A468-C8947A8B04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24CBD3A8-DFF7-0841-8689-D900E1681F1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FB960B30-7332-4849-A823-3671A74E5B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093619D-27F4-0E4D-B409-309EFC8390B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F622E7D-56B7-674F-AC26-91DC7DEB0B9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DE977AB-5228-9849-9C1A-699B9B11BD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D4C7E303-065D-E844-BAFD-77B2537EA4D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3685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2">
    <p:bg>
      <p:bgPr>
        <a:solidFill>
          <a:srgbClr val="287B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587F-99D5-4514-A297-E7B0CC4A78FC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6D3337FF-CD05-2B45-A7A9-1F07C1BDC1EA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F4C02CA3-A3AD-EE42-AA0A-70BFFC4ACFB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F178EEFC-67E5-1449-8AEF-336A1FF84D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26C0D02-1145-664B-B9D7-87F497D6C2D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4FBFC89F-8432-7247-A357-60DB1F31F0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E2CEEB62-2B92-514E-8EF0-BE757F2B1C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F1E03B2F-5DE9-C645-BCB2-6C4BF9EDB3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4D34462C-5D22-AD42-8CDA-9B8AB84FAE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38A6D375-580A-B64A-8551-E1063EAA3C9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7A5A529-D09F-7F40-B43B-E283172624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BAB8A4C-A337-514F-B93C-FA1285DC05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177E729F-62E9-C041-84A1-0F0DCAC8FD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BE9166F-6E25-734C-8205-9B39FDA776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C714B775-E905-FE4B-BABD-056121FFC5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C93C8757-175A-2C48-A8B8-8D48103E43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6C0BD6E8-E3FC-A848-B9F4-05B6410022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23A4424A-30EB-0142-8DE4-322F1E190E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4C0B23F8-171B-4648-A401-A1764AAE3E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4CDC817B-6805-9F4B-98CA-296BF24650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BF1BEAD2-DEDD-5645-AE0A-86F68AA3BE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D1A35D17-28BF-1742-8158-7249BD37C7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01783E4-EB34-8D40-883D-16031BC924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F2BD300C-C46F-9F44-9E6C-A632ABA25B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65DDD135-0528-C844-A5EF-3DDEA46D90B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19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2">
    <p:bg>
      <p:bgPr>
        <a:solidFill>
          <a:srgbClr val="287B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2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CE74-CD48-4C52-BB9C-8DBEC58827C0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2" name="Kuva 31">
            <a:extLst>
              <a:ext uri="{FF2B5EF4-FFF2-40B4-BE49-F238E27FC236}">
                <a16:creationId xmlns:a16="http://schemas.microsoft.com/office/drawing/2014/main" id="{1EFD9039-32DD-E14C-B445-110DCD3740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98E3C6A4-8E9D-3241-AE68-19408A08278A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D40C3F89-DCE4-8E4A-BDFD-04EF222921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02B8739-F098-794C-909E-0FC74D40796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C06B410-F82C-4641-88F6-D3AB0E0341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111752BB-3D86-8140-BA36-E7C831B13D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EF786411-E080-674B-B6F1-DE5E950C6D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A6A285E8-7731-4C48-A8AD-47B5A8F5928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A7A45012-1B79-5147-A30F-DE5D5384947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646CE884-6F9F-4346-8DBD-916F6D7D61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D6FD3BB-AE5F-9342-AB2E-38225E58728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D25E36F1-39C9-984C-9336-C335EDBC7A7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5CC07650-DB90-D94E-9E1C-D346333132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9C655664-D3FE-0F49-9563-8CD88E3AD7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E5CC9CC2-1116-0648-9081-B407FB53D1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905CA624-0E15-964A-B90A-F5725F3396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721E81C-0343-6747-A9DB-C24CC163D7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780A405B-295C-2048-AFE3-23E151B732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D91FA9A-8224-1A4D-BA98-33B247AD1A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B76A0D4-8AA1-C946-BEC7-6967439D5E5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1525261D-893D-B742-A32C-560BDBDA90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62EF4DA0-DF42-F545-AC8B-01AB9D7260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920997C-FB6E-1340-B50D-0AD5944200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0D861A5-8E6A-3C40-A564-BD93FA05FC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5C8BCBD0-05F3-434B-BAF0-B1C1617652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667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3">
    <p:bg>
      <p:bgPr>
        <a:solidFill>
          <a:srgbClr val="6A7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9357-7CA4-4844-865C-C41CB7D707FB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7D679708-32E8-D74D-8FE3-8BD2469A6107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043DC31-9D1B-2F40-B3BA-F48D85DE5F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C422A89C-A494-AE4A-804C-2C6F4788A9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CE16DC5F-A031-6449-AD0F-2ACEC88650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61372C76-E066-8D43-9250-6BA2D4096B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91A1F765-49C4-E848-899C-639B1CB7A8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74E43B01-047B-E44C-AABE-2D686A4DAB6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28855A4A-CB9B-EA4F-81CD-F67793CC018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07AB2FF4-2A55-C04E-B685-FC0275A7647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3983C66E-8D55-BB4F-ADFB-E38DE8CD0C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6E30387E-5D9B-9049-9246-936B375B470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0B413F2C-3F3A-604D-9EB0-BE7228119B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23E0C749-9DF0-E44D-A301-E6DE1029ABE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46CBB3EF-A013-4240-B537-9AA814BBBE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8F109FD5-D2DF-0C40-BFE6-63E962149A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1B98231E-27CD-3D4C-9E7F-77BD969CEA6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109563D4-AE7C-F64E-8351-E059C925B33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E7FA1C61-9F7A-A34B-97A4-77E82B8A14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254CC801-57A5-0148-B09E-61698C5AC5C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84CF7D04-C8E5-E44E-A7F9-ABBE2121EB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D6BC49A-E3AA-F943-BCC1-D400DBC220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2D676DF-07FC-6340-9E7F-FF8B48BA73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96AF904B-82FF-5F47-BB3B-865310692B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B8087699-39FB-6F40-BF6E-7ED2E049A4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994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3">
    <p:bg>
      <p:bgPr>
        <a:solidFill>
          <a:srgbClr val="6A7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4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4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3C85-DD34-4702-8C5D-197E7CB67AEE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6" name="Kuva 35">
            <a:extLst>
              <a:ext uri="{FF2B5EF4-FFF2-40B4-BE49-F238E27FC236}">
                <a16:creationId xmlns:a16="http://schemas.microsoft.com/office/drawing/2014/main" id="{9C99B1C3-0C0F-464E-8C62-F468ACFB4B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0E11A678-4030-B340-9607-70D8C6D79FA6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DB70C757-E453-CC4E-879E-2C8776BC079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9A8696B-7DCF-AF4F-94E5-2F52BBF480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27355B1-9AD0-2848-85FE-644EBA97D7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B9BEF9A-F3D0-7042-BF28-89F56E8D0E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14FF636-B8E9-9D46-948E-3C94A3CD2E6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87B870F8-2827-074A-8C9F-715E08E2FC5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125E4867-D2DB-0E4F-9B55-89D9C61025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D6DFFFB-DEEB-0D4F-BEFC-3C2A20DF7D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53F4E0B3-5A07-F14A-90B2-A594ECB7D37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4093F261-DE50-5649-A139-A6CDA91455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59333B31-0AEC-7D46-B6AD-3831C0D370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B31A64C5-B704-0746-9B72-12DA0751CB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36F275EA-1337-E240-9BD1-5B4B30D0C7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F21B9BF2-2478-3D46-A85A-C38F551295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50BDC310-90E5-2B42-8EE9-85896E970A0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A419E6D-C42C-2144-81E9-954357BD54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F205DD0E-714A-9146-8006-AFFA67FAE9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582F51A-95AA-B844-9F25-650DF88ED9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E9DD00CE-E14B-9349-A9F9-769AAD0FAF4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1383F9A2-C848-534F-8507-7C2E4D2E946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E786B37C-9FB9-364C-B58E-6FBED4859B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87C7420-DD3D-D84D-B451-B3B2379ADEC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C7A41D79-01BE-DA4B-85BC-F02A713138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6193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4">
    <p:bg>
      <p:bgPr>
        <a:solidFill>
          <a:srgbClr val="BD58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5B1-4496-49C4-9DEB-D8324A6BB48C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C51CF1E2-398A-3145-A4E1-0CCF120FB9F9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0F933240-89EA-2349-82DB-2449EB8D07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DEEC764-14EB-A24F-BA85-30A861D7F3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FA923660-8445-CE4D-B5DE-BBBECE5FFB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43473CC2-0ECC-7048-81B2-04ADF27F12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0AFF8F84-DA17-FB42-B314-66B29F21795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FEAF39A-3977-F449-841A-E37B0D34A0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CA3294B2-64AD-8749-BC00-01D30ED93B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3F6FC2D-1AFB-2742-8DEB-B4E7DFCFE1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95020254-A0A2-5140-901F-DFBD8030684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2FFD23D2-B86A-A149-95BC-D415F3C57C5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26152350-8164-7644-9CAD-79741FCF50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88F8A672-5168-E34C-8E99-995B974CFD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016C55A7-0B3E-7042-B5A1-CB88F99404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E66FCE69-9BB2-4F4B-9119-95E7B7172F4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75ADECAA-0EA8-3E49-8C9D-21948900BD1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B4E09C0E-154D-9346-9546-1EFAE69609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5440DA5-521A-D24B-B60B-B243E32DA0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C117BE39-373B-EF4A-8FC6-D4DC27D38F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467030BF-3C12-4D47-925D-A4D268E725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282EDA6-4FF2-6F4B-AA18-E46F4831E6A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5088C958-F697-0D4D-8B4A-4BB60B3E1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4F69E940-5D3E-8D4E-A4CE-1FD6B58E79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C7E2E33A-72FD-CA43-9179-06CE36B16A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0731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4">
    <p:bg>
      <p:bgPr>
        <a:solidFill>
          <a:srgbClr val="BD58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49" y="282575"/>
            <a:ext cx="9432925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B93A-FA19-42F0-87EE-0A008236CA76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4" name="Kuva 33">
            <a:extLst>
              <a:ext uri="{FF2B5EF4-FFF2-40B4-BE49-F238E27FC236}">
                <a16:creationId xmlns:a16="http://schemas.microsoft.com/office/drawing/2014/main" id="{FA14F1BC-B4E3-BF41-B536-34B1AFBC56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A1714A89-8463-754A-8AC2-33AE5FBB5B33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FE0BBF86-121B-BD4B-BA50-E70E5ED3C0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064DE656-0269-254D-8DE2-9DFD406D5C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D457D8D5-BE5B-5F48-88BA-1784ACAD1A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A8355F6B-489E-8B49-80BD-81405AE0382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216DBD3-7155-984D-A6AA-EEBE413288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7E5D4E-D78B-B64E-9165-413F1E81EB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4838BD23-783C-6A4B-92A0-449803F8342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FF58776-3ECF-624E-B02F-5CC06BE60F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0FC29450-1A0B-BA47-A41E-FA5E396B3B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F668F5BA-513A-AB4D-8F52-2050655CFF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8BE01C80-821D-1F4B-BB90-B7D25237298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7C3A15E9-9460-B54B-A229-42B0C3CF83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60C29C55-4AF9-2748-9A31-DAB8C2F171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346AFEF-2966-FF40-8035-BF688AD01E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D1FAFDF8-34BE-954F-8ED2-42BB24E02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FE661D12-8ABB-1B4E-BCCB-5D00D26794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A0E1E624-5F6E-DE41-B90A-143732C83F8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6111DE2-AA25-8144-86CA-63176AE9DB0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6C65FACC-AA1F-A140-BC36-6BEFBDE4E8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B08ADFF-99AB-4B4F-B1EC-0D3D3FFFF0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ECA602F7-32A0-DB42-B923-3E8A0F688D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8849F36-44DC-F24D-A064-231F866C95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00842568-E9F6-B24F-97BC-7C94DB31EC8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8129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10ACDB-52FB-9546-A504-B33A38D8A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C7C9FD-6C9A-804B-9810-3D6F93781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1810524"/>
            <a:ext cx="10801347" cy="4426764"/>
          </a:xfrm>
        </p:spPr>
        <p:txBody>
          <a:bodyPr/>
          <a:lstStyle>
            <a:lvl1pPr marL="182563" indent="-182563">
              <a:buSzPct val="100000"/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/>
              <a:defRPr/>
            </a:lvl1pPr>
            <a:lvl2pPr>
              <a:defRPr sz="2700"/>
            </a:lvl2pPr>
            <a:lvl3pPr>
              <a:defRPr sz="2400"/>
            </a:lvl3pPr>
            <a:lvl5pPr marL="846138" indent="-265113">
              <a:tabLst/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957EE2-553D-794A-ACAD-EA9589E22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636819-5337-A245-8495-507A4583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D8E007-582B-C547-8CF0-73B88018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15F00B2E-506B-4047-9B44-189BC5743107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2" name="Freeform 81">
              <a:extLst>
                <a:ext uri="{FF2B5EF4-FFF2-40B4-BE49-F238E27FC236}">
                  <a16:creationId xmlns:a16="http://schemas.microsoft.com/office/drawing/2014/main" id="{3793E1B1-A1AF-4142-9346-79960E9495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39429525-9715-5E4F-837D-301209FE47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534ED7B9-5781-0142-B059-B3FFF9787E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EAB7990-A32A-E046-B92D-BC19B66BE5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9F356A71-4D4E-EB44-A556-39C6172D60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3485B185-C399-0D44-93CF-8EAD89C8C9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E3F46B4-EE8B-E349-ACA5-A751D75869A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27B55E-AC16-2F4E-9C0F-AACFC3136E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73CD65AA-AA30-E24E-A74F-B04DA179DE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D1BDA37C-CE8D-2945-9375-AD8760834F6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1B4161F-9707-EB41-A87B-8F5B61DA483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551073E0-479D-1446-88C6-830EBF15F71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143EE9A6-2E0A-5C4D-A925-8056F426C0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E8FA03A3-2756-A64C-A098-480CE389A7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97538F69-85A1-DD42-A54D-5C51C8F323D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A7C6B36C-60E6-4042-8349-6F9B00F285C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4F0327E5-0666-9B41-83DD-8D01A6F0D6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6A1A722-20D6-9941-92F3-A1FDEF7D9F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657E18EF-9845-0F45-9FEC-29B78457E58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B6181C42-BA74-244A-996B-FDADBF099EB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3E2AEF96-1549-C14B-8216-90997679F74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9B3D987A-36A1-8F4F-9BB5-8204D7D3808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94BB3E9-ADAD-F549-A677-699749CE90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643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, two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3D7A06-ACDB-B643-8E6E-2B6EA686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282576"/>
            <a:ext cx="5238750" cy="1309688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6B1373-BAE8-4E40-B791-D5531E741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6" y="1825625"/>
            <a:ext cx="5238750" cy="441166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CB7D97-3C76-734F-950B-2C6681044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5" y="1825624"/>
            <a:ext cx="5238749" cy="441166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13BE8A-7760-E245-B050-17E76D40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71643-239F-4E8E-9FA9-5DA7ED081C55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9DDE0D-B80B-B448-8F6A-AA9BA3EFE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9149DD-5EC6-8E44-B614-A282DF13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34" name="Tekstin paikkamerkki 33">
            <a:extLst>
              <a:ext uri="{FF2B5EF4-FFF2-40B4-BE49-F238E27FC236}">
                <a16:creationId xmlns:a16="http://schemas.microsoft.com/office/drawing/2014/main" id="{EC06FC2F-3842-AE46-994A-A0CE69A23A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57925" y="282574"/>
            <a:ext cx="5238750" cy="1309688"/>
          </a:xfrm>
        </p:spPr>
        <p:txBody>
          <a:bodyPr anchor="b"/>
          <a:lstStyle>
            <a:lvl1pPr>
              <a:defRPr lang="fi-FI" sz="4600" b="0" i="0" kern="120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8A219896-248B-FA40-BBCF-082EC146DF9C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330F32A-EE33-0943-B036-EC92BAEF4A6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103F92C8-D57B-3F4F-82C3-EB6A37C5E0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D97CB574-FBA3-F140-97A0-C88A758F5E0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B0EACBE-FD25-F945-B013-2409E095EE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7EDAB82E-F82C-6A48-BA4A-84F8B81242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9657EDD6-D5F9-E644-9403-1127DD0F24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15FAAF3-C558-1748-B285-220247296D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44CE3D8A-82E0-0A43-9DB4-C425CCA451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07BE0F39-EBFD-A54C-BF6F-81F31698631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300BD815-DCD0-494F-8DA5-19BD2D5185B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8E51F997-0A83-7049-8D6F-997326BE73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78718E53-F7AB-1144-88F1-03186B0DADF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9F1824A2-009D-B94B-BB81-0676DB007F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41605A0-8EF8-5E48-A91C-24166379AE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68CED439-2EE1-1844-A9AE-AE59AE9A13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282C8DE-2861-2943-BE54-699ED7FBBE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DAF661B1-B2C4-264A-A843-CE7CD54430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388E69A5-B75D-5947-B4F1-AEF1F4AAC9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52E8716-2D7F-424C-86CD-57422B6CC6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2F73CF0-B954-884D-BDF2-EF190D52F1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117A266-FA45-AC48-A57E-BF6D6E1D4F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E3CCE89A-E041-354C-9889-4A93ED1B349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6B8828ED-F0AB-D849-834D-1F2B4C00DE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40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right picture 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96484-A100-4C49-9261-45F59130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60350"/>
            <a:ext cx="5076825" cy="1331913"/>
          </a:xfrm>
        </p:spPr>
        <p:txBody>
          <a:bodyPr vert="horz" lIns="0" tIns="0" rIns="0" bIns="0" rtlCol="0" anchor="b">
            <a:noAutofit/>
          </a:bodyPr>
          <a:lstStyle>
            <a:lvl1pPr>
              <a:defRPr lang="fi-FI" dirty="0"/>
            </a:lvl1pPr>
          </a:lstStyle>
          <a:p>
            <a:pPr marL="0" lvl="0"/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B4EC-AA91-4F12-BBD6-EAE226020C9E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C1684B6-5077-A34C-9433-59D8607073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5" y="1808164"/>
            <a:ext cx="5076825" cy="4429124"/>
          </a:xfrm>
          <a:solidFill>
            <a:srgbClr val="FCFCFC"/>
          </a:solidFill>
        </p:spPr>
        <p:txBody>
          <a:bodyPr r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6" name="Ryhmä 35">
            <a:extLst>
              <a:ext uri="{FF2B5EF4-FFF2-40B4-BE49-F238E27FC236}">
                <a16:creationId xmlns:a16="http://schemas.microsoft.com/office/drawing/2014/main" id="{81C9E930-DC11-B047-8591-0ED099CEC086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BAC88C53-14E9-6449-AC82-E078F9C16C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F111B247-7417-BD4F-B9FA-5FF0B476B1F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46F143BB-A6E0-1A44-8F3E-CC647B5E00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0183E40B-3395-FF46-9C24-84C0C06121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78F4B0D6-01B2-EB47-97FC-5BC1810E6A1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B6469DF2-FF5B-9E47-9EBC-42296C72D2C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DECE921-13BC-A246-8348-70ACB9D63B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F5F72C0C-2C37-FA47-8B2F-6B1AC738CAA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407BA6A-18AD-534E-B935-0CA7286D4B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171FB3D4-3EAF-BE41-AB2E-8D1557667A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5ADE5296-0A71-354E-B195-49B40B4830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B7DCA97F-9A96-304F-99D6-69430C5595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A3DED32-081C-494D-AA47-BB9C085A01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FE8EF7A5-6BEA-3F4B-B398-DA6F6F1016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0241D9C1-9402-9F48-BEB2-307D09D5839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EF0EA87B-5B0E-4546-A135-E3FB83DB6D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71B2473F-C7EF-FB4A-8803-44DA12BA31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830D1246-6A93-854A-91A8-B30822E195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60CAE64-340B-F34B-A246-D1CF017C75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5E047814-46CE-4946-81E3-9BCBCB8397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C79CFA3B-7B48-234E-BC9F-14E00BD9B3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8" name="Freeform 81">
              <a:extLst>
                <a:ext uri="{FF2B5EF4-FFF2-40B4-BE49-F238E27FC236}">
                  <a16:creationId xmlns:a16="http://schemas.microsoft.com/office/drawing/2014/main" id="{37C675A3-46DC-3044-A86E-E98C0D5CC8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Freeform 81">
              <a:extLst>
                <a:ext uri="{FF2B5EF4-FFF2-40B4-BE49-F238E27FC236}">
                  <a16:creationId xmlns:a16="http://schemas.microsoft.com/office/drawing/2014/main" id="{8BFFA409-34C4-4B43-ABA8-20A0678C5A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948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left picture 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96484-A100-4C49-9261-45F59130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850" y="260350"/>
            <a:ext cx="5076825" cy="1331913"/>
          </a:xfrm>
        </p:spPr>
        <p:txBody>
          <a:bodyPr vert="horz" lIns="0" tIns="0" rIns="0" bIns="0" rtlCol="0" anchor="b">
            <a:noAutofit/>
          </a:bodyPr>
          <a:lstStyle>
            <a:lvl1pPr>
              <a:defRPr lang="fi-FI" dirty="0"/>
            </a:lvl1pPr>
          </a:lstStyle>
          <a:p>
            <a:pPr marL="0" lvl="0"/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9" y="0"/>
            <a:ext cx="5772149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D55F4-58DA-4203-A160-C24BE63F9C55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C1684B6-5077-A34C-9433-59D8607073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849" y="1808164"/>
            <a:ext cx="5076823" cy="4429124"/>
          </a:xfrm>
          <a:solidFill>
            <a:srgbClr val="FCFCFC"/>
          </a:solidFill>
        </p:spPr>
        <p:txBody>
          <a:bodyPr r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287053D-8346-884E-8D92-34BE26BBADE2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349BFC9A-A6CC-2A44-905D-B97D38E6A7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3842762-189D-854B-95FD-EAF6C899DDA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F7EDCDCE-05FA-6442-BF8D-1E900B8552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160B944-7ADE-2047-A34C-797436EB78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2EE1621-DD1F-FF4E-9D6C-0E82E9635E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8164B9-BA46-954C-B15D-2AA75A172D5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BF68AF6E-9DCD-7A40-B6E5-BABA002243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DB1B015E-8F39-6C48-8F5E-96E4382B75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F4AC6AA8-65C3-2546-815C-4AE04D58EF9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E3EC1014-EB17-7242-8A0D-43DC99FEBA6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00C5753E-0358-F947-8686-FE496D4778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0412551F-0B45-6646-85BC-2ACA1193B6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4BF52711-1B05-C042-8040-57C6DCB36A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3D78EFBC-AF75-294A-92F7-20E663F8CD9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8C57722-2684-714B-9C85-F279DA6843F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F3003E8E-CA6D-294B-9B11-A412E2A939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1B63E86E-8A99-0C49-8796-1542E61758F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414FD56F-4730-944E-BB6E-17E445BEBE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D7CFB33C-3884-A34D-8944-FA7EDA6C6A3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3DA027CD-DF07-6C41-824D-CC64A48CEE1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6123531-256A-0F40-89B0-E88F9EC66A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693BBE04-3706-D045-8E66-AAFFB75C37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7E0D4457-B9ED-CB4B-A018-05445F568E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169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8" y="0"/>
            <a:ext cx="11868151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CE8D-C018-4D8B-B448-75A4CBDFD54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31EAD691-891A-044F-9948-55BD65DDA405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CDE6CF8-865F-5948-A7E5-35488E0D77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FC100800-1D5C-D245-B102-E5F121EB7A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A1B62266-9BCF-6541-AC13-097F3FF6CED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FFF8437F-23AD-D643-8D81-7E878AB53E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D286ECC-ABF4-B14D-A43F-6087733845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E6A21407-CA8C-1D46-910F-DFF949C630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58C3B1BF-8F4A-AA4A-B7B7-B2ADC599864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83E4565A-2801-B74C-A95A-380ADE5599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76EF5724-6219-414B-AB80-F60755F11E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B757253A-4422-3C44-B5E9-29E3E7E0DE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A3066589-9515-0440-92A6-219E846E71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1DF81D2B-C49B-7147-A5D3-DE33FE41DB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6BF0D11A-52C0-8045-ABAD-31B334DA653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1FE67E3E-1AF4-9746-AD5A-60AE3217C4F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F40ECA7A-6E31-F94D-A6AF-2A44E3B992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3FC1F56-60CD-6A48-B023-3432B917283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9CA7710-945B-4242-AC9C-6F6EB1CF8D3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C15C5DEE-2383-DC44-8267-893C400A88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00F67C15-2C91-F44E-BC8C-6E81E8B244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54250B41-04F7-974D-AA18-AF8A4A25B5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06C6602-5983-894E-94F0-E7D8679E19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2A5C8867-FD21-D64E-9BED-9A65D4644C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EADAB9D6-43B3-0D47-B56C-7F4ECDB3504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17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9" y="1"/>
            <a:ext cx="5772152" cy="654367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7701-7318-4FA7-B93F-F917EBFB41F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F35CB99B-6DE6-6B4C-8900-2632CD43D9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1163"/>
            <a:ext cx="6096000" cy="6544838"/>
          </a:xfrm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E8849E4-AE1F-E74B-BA9B-29EDC0580D4D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9FDEB402-3AA3-B545-A6F6-3C1F4C0C7AA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C6B871A7-433D-0540-BA6E-343CB4BA2A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7A2E9A16-C69F-3F48-92A7-FCF696DA7A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F2D15FB9-9684-EF44-BE82-AE87F0FA1E5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6BDCBCC3-3D3B-1F43-BE6F-1A7D652020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4441A510-7BA2-2345-848A-DD2A4462D4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06BFEE50-148F-594B-B4A6-A55F4D18F5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6D7308D-9024-5B4B-B029-AABFC2AB81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E7F6AEC-790B-B74C-B99F-83F79E88C3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839A5E4E-AA67-2640-A48F-2F0EB75A47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E75C2D45-5EC3-6941-9428-3B9890252D5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FF2B3EA2-9226-9C44-8008-FD9780F6187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B1227C13-72E8-6945-8C2F-043D5CB9A0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B29D874-C5B1-7540-AD7B-23528039B4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9882464B-F763-1548-87E5-F7B4C3FF49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0B60A96A-7F2D-2A43-AA07-2BD862ECBB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1EC0A6C-6752-EC4B-B95E-EEB1E5A1141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5EB0B718-0A84-B940-A617-DDFC80E83A9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595EF969-71E4-F248-844F-F35E9646B8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3388C30F-4356-754E-BD82-1F284608F9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BEE70A90-D1A7-6548-AF74-849395C453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AAB6CCB-1D65-C542-85EA-3093783F25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BBAFEC60-5A51-1C49-8604-F7FAAE092E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9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shaded left text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0093FE2-E985-4C44-8DAD-0747403A35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3850" y="0"/>
            <a:ext cx="11868150" cy="6543674"/>
          </a:xfrm>
        </p:spPr>
        <p:txBody>
          <a:bodyPr rIns="324000" anchor="ctr">
            <a:normAutofit/>
          </a:bodyPr>
          <a:lstStyle>
            <a:lvl1pPr algn="r"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1892-94E5-4A0A-8123-C39A951AA607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92E0AD-92D2-4044-BBBA-F2F0EAD1A5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49" y="-1"/>
            <a:ext cx="5448301" cy="6543675"/>
          </a:xfrm>
          <a:blipFill>
            <a:blip r:embed="rId2"/>
            <a:stretch>
              <a:fillRect/>
            </a:stretch>
          </a:blipFill>
        </p:spPr>
        <p:txBody>
          <a:bodyPr lIns="378000" tIns="972000"/>
          <a:lstStyle>
            <a:lvl1pPr>
              <a:defRPr sz="45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7255938-A4AE-5A4A-ACB3-5D7DF4A1DCC2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5A934371-9AE2-864C-8F34-A2ADBAF964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B58CA61B-245F-AB46-9FB2-B699CE5828F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477F75D5-A416-7148-8B20-994CC75BB5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CDBC5AD-4384-5544-AD73-24A85549CF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BDF3F51A-3176-034E-ADC0-6AFCBA929D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95304AC-F070-3E49-89CC-780C77E629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FD2768AA-D08E-B544-B48A-E9F72A9DBC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7B29E8C8-BA90-C845-8ECA-DCD2C72D35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6EB1BE9C-AF25-F843-AF7F-3BFB97596F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0578572-920B-DA4A-9129-78D87CB9DBB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BE1C3FE9-CCC5-A346-B2E4-732BC466F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F312D117-CE0A-3C4D-8E13-626B710960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56904674-717F-E944-9A4A-E96A5D9B1D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30B9D28C-0493-EF43-A27C-0D6B32A7533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2CAECADB-1712-C948-AB74-F5BB2EDDCA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528A237-81A2-7B4B-845B-C50EA3106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50B6DEB0-46B0-CA4B-82DA-E28D7E4C070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97F9F275-E5E5-8B45-88B5-0E19CCB6AD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A266948C-E2C8-2D48-8682-1041770ED8A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2BFAFDDA-E8CD-644A-9527-34FB4ED9C47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296E1A28-4EA5-A84E-96F4-18EAF4EA59E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77B8760-22F8-B54E-9DA9-1367F3C901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A8F178F3-DC65-CC46-8B5C-FAB54AA699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842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shaded right text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833FBC8-84D0-DA46-9319-8CBD424857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5913" y="0"/>
            <a:ext cx="11864657" cy="6543673"/>
          </a:xfrm>
        </p:spPr>
        <p:txBody>
          <a:bodyPr lIns="324000" anchor="ctr">
            <a:normAutofit/>
          </a:bodyPr>
          <a:lstStyle>
            <a:lvl1pPr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72AED-40B2-4E63-B0E4-B26979FA428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92E0AD-92D2-4044-BBBA-F2F0EAD1A5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850" y="0"/>
            <a:ext cx="5760720" cy="6543674"/>
          </a:xfrm>
          <a:blipFill>
            <a:blip r:embed="rId2"/>
            <a:stretch>
              <a:fillRect/>
            </a:stretch>
          </a:blipFill>
        </p:spPr>
        <p:txBody>
          <a:bodyPr lIns="378000" tIns="972000"/>
          <a:lstStyle>
            <a:lvl1pPr>
              <a:defRPr sz="45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2" name="Ryhmä 31">
            <a:extLst>
              <a:ext uri="{FF2B5EF4-FFF2-40B4-BE49-F238E27FC236}">
                <a16:creationId xmlns:a16="http://schemas.microsoft.com/office/drawing/2014/main" id="{54990850-02D8-BC4D-9C51-5176AF34950D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D574EC04-D755-7D46-8D79-BEA68D2930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6A0130CD-2E72-F54F-BC38-98FC0048A7B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EAE0C3C4-04F0-E748-9CE8-566350F1092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33E6F66-E01F-874B-9691-3A4F86F7EE1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82CBAA08-6953-8445-B0F0-7DA94E4EBB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01DE1DA4-68D0-B347-B00E-4539BF4BEE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2C129F9-9F4A-3941-ABA2-FA83B4120A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B17D8C2F-7FFB-BB45-96B6-D1E7CF1547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064F4561-0A2C-5B4D-B027-7B5FDDB73D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CF832FFD-CD98-034B-A305-F07041EE74E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9AC18908-DBBA-AA4B-A2AD-668A33DBF7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CED408B5-DB49-B840-8DD6-34A48660D8C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33B5CBA-D1CE-CE4C-9CF2-0E06B523E1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F29F8992-7DA5-E043-8C1D-FE2439E574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09EB1EA-85C2-2749-B5D1-B0CCAEF2480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5721612B-D999-BA49-9680-D417B13132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99C8F0E-5A71-8B42-B618-0C09C1B031C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CA373E6D-6F42-874C-AD3A-5ECBF7DDCA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0C06608F-8A04-394B-AD49-5463089961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06E10E2D-E837-7B40-893F-C3C0172168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E9BD10FD-419A-E742-AC76-F1D1102098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B4E924B-2062-694B-A008-8AF4A9CF53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9E0655B-9447-0D49-9E82-6440411516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577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7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28" Type="http://schemas.openxmlformats.org/officeDocument/2006/relationships/image" Target="../media/image9.sv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svg"/><Relationship Id="rId27" Type="http://schemas.openxmlformats.org/officeDocument/2006/relationships/image" Target="../media/image8.png"/><Relationship Id="rId30" Type="http://schemas.openxmlformats.org/officeDocument/2006/relationships/image" Target="../media/image1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uorakulmio 143">
            <a:extLst>
              <a:ext uri="{FF2B5EF4-FFF2-40B4-BE49-F238E27FC236}">
                <a16:creationId xmlns:a16="http://schemas.microsoft.com/office/drawing/2014/main" id="{2E20500C-57C6-F441-8BF3-6AFFA69EABAD}"/>
              </a:ext>
            </a:extLst>
          </p:cNvPr>
          <p:cNvSpPr/>
          <p:nvPr userDrawn="1"/>
        </p:nvSpPr>
        <p:spPr>
          <a:xfrm>
            <a:off x="0" y="6544637"/>
            <a:ext cx="12192000" cy="313363"/>
          </a:xfrm>
          <a:prstGeom prst="rect">
            <a:avLst/>
          </a:prstGeom>
          <a:solidFill>
            <a:srgbClr val="FCFCFC"/>
          </a:solidFill>
          <a:ln w="0"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123D78-7A27-C44D-9B5C-4F4A6CDE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285320"/>
            <a:ext cx="10801348" cy="130694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20966C2-6E23-7249-8506-6BF704289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810524"/>
            <a:ext cx="10801347" cy="44267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8E231D-D27A-B94F-AEC6-9A8EAFB92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33075" y="6543675"/>
            <a:ext cx="863598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fld id="{CE595775-F7C3-4491-A80B-F7A7D108446D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C8CA10-2194-CF43-9053-7A46969B6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34663" y="6543675"/>
            <a:ext cx="2198412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B57F09-BDAA-0644-9FFF-5F2E76772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675" y="6543675"/>
            <a:ext cx="540953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fld id="{B08B221B-C25A-8542-BD0D-4682CBCFB18A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9" name="Kuva 108">
            <a:extLst>
              <a:ext uri="{FF2B5EF4-FFF2-40B4-BE49-F238E27FC236}">
                <a16:creationId xmlns:a16="http://schemas.microsoft.com/office/drawing/2014/main" id="{2A095A84-5B33-564D-8304-4E0A7585C463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01600" y="6611495"/>
            <a:ext cx="5672667" cy="178066"/>
          </a:xfrm>
          <a:prstGeom prst="rect">
            <a:avLst/>
          </a:prstGeom>
        </p:spPr>
      </p:pic>
      <p:sp>
        <p:nvSpPr>
          <p:cNvPr id="139" name="Alatunnisteen paikkamerkki 4">
            <a:extLst>
              <a:ext uri="{FF2B5EF4-FFF2-40B4-BE49-F238E27FC236}">
                <a16:creationId xmlns:a16="http://schemas.microsoft.com/office/drawing/2014/main" id="{48ACA7D3-6549-684C-8607-CAA1EAB7FCF1}"/>
              </a:ext>
            </a:extLst>
          </p:cNvPr>
          <p:cNvSpPr txBox="1">
            <a:spLocks/>
          </p:cNvSpPr>
          <p:nvPr userDrawn="1"/>
        </p:nvSpPr>
        <p:spPr>
          <a:xfrm>
            <a:off x="6095999" y="6543675"/>
            <a:ext cx="2338663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defRPr sz="11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000" b="0" kern="800" spc="10" baseline="0" err="1"/>
              <a:t>Taike.fi</a:t>
            </a:r>
            <a:r>
              <a:rPr lang="fi-FI" sz="1000" b="0" kern="800" spc="10" baseline="0"/>
              <a:t>  @</a:t>
            </a:r>
            <a:r>
              <a:rPr lang="fi-FI" sz="1000" b="0" kern="800" spc="10" baseline="0" err="1"/>
              <a:t>taiketweet</a:t>
            </a:r>
            <a:r>
              <a:rPr lang="fi-FI" sz="1000" b="0" kern="800" spc="10" baseline="0"/>
              <a:t>  @</a:t>
            </a:r>
            <a:r>
              <a:rPr lang="fi-FI" sz="1000" b="0" kern="800" spc="10" baseline="0" err="1"/>
              <a:t>taikegram</a:t>
            </a:r>
            <a:endParaRPr lang="fi-FI" sz="1000" b="0" kern="800" spc="10" baseline="0"/>
          </a:p>
        </p:txBody>
      </p:sp>
    </p:spTree>
    <p:extLst>
      <p:ext uri="{BB962C8B-B14F-4D97-AF65-F5344CB8AC3E}">
        <p14:creationId xmlns:p14="http://schemas.microsoft.com/office/powerpoint/2010/main" val="11872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  <p:sldLayoutId id="2147483658" r:id="rId5"/>
    <p:sldLayoutId id="2147483673" r:id="rId6"/>
    <p:sldLayoutId id="2147483672" r:id="rId7"/>
    <p:sldLayoutId id="2147483661" r:id="rId8"/>
    <p:sldLayoutId id="2147483676" r:id="rId9"/>
    <p:sldLayoutId id="2147483667" r:id="rId10"/>
    <p:sldLayoutId id="2147483675" r:id="rId11"/>
    <p:sldLayoutId id="2147483677" r:id="rId12"/>
    <p:sldLayoutId id="2147483664" r:id="rId13"/>
    <p:sldLayoutId id="2147483669" r:id="rId14"/>
    <p:sldLayoutId id="2147483665" r:id="rId15"/>
    <p:sldLayoutId id="2147483670" r:id="rId16"/>
    <p:sldLayoutId id="2147483674" r:id="rId17"/>
    <p:sldLayoutId id="2147483671" r:id="rId18"/>
  </p:sldLayoutIdLst>
  <p:hf hdr="0" ftr="0"/>
  <p:txStyles>
    <p:titleStyle>
      <a:lvl1pPr algn="l" defTabSz="914400" rtl="0" eaLnBrk="1" latinLnBrk="0" hangingPunct="1">
        <a:lnSpc>
          <a:spcPts val="5000"/>
        </a:lnSpc>
        <a:spcBef>
          <a:spcPct val="0"/>
        </a:spcBef>
        <a:buNone/>
        <a:defRPr sz="4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</a:buBlip>
        <a:tabLst/>
        <a:defRPr sz="32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319088" indent="-179388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</a:buBlip>
        <a:tabLst/>
        <a:defRPr sz="30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488950" indent="-217488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</a:buBlip>
        <a:tabLst/>
        <a:defRPr sz="2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630238" indent="-227013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</a:buBlip>
        <a:tabLst/>
        <a:defRPr sz="21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846000" indent="-266400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tabLst/>
        <a:defRPr sz="1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9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42" userDrawn="1">
          <p15:clr>
            <a:srgbClr val="F26B43"/>
          </p15:clr>
        </p15:guide>
        <p15:guide id="4" pos="199" userDrawn="1">
          <p15:clr>
            <a:srgbClr val="F26B43"/>
          </p15:clr>
        </p15:guide>
        <p15:guide id="5" orient="horz" pos="4122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orient="horz" pos="1003" userDrawn="1">
          <p15:clr>
            <a:srgbClr val="F26B43"/>
          </p15:clr>
        </p15:guide>
        <p15:guide id="8" orient="horz" pos="178" userDrawn="1">
          <p15:clr>
            <a:srgbClr val="F26B43"/>
          </p15:clr>
        </p15:guide>
        <p15:guide id="9" orient="horz" pos="3929" userDrawn="1">
          <p15:clr>
            <a:srgbClr val="F26B43"/>
          </p15:clr>
        </p15:guide>
        <p15:guide id="10" pos="6698" userDrawn="1">
          <p15:clr>
            <a:srgbClr val="F26B43"/>
          </p15:clr>
        </p15:guide>
        <p15:guide id="11" pos="3636" userDrawn="1">
          <p15:clr>
            <a:srgbClr val="F26B43"/>
          </p15:clr>
        </p15:guide>
        <p15:guide id="12" orient="horz" pos="1139" userDrawn="1">
          <p15:clr>
            <a:srgbClr val="F26B43"/>
          </p15:clr>
        </p15:guide>
        <p15:guide id="13" pos="4044" userDrawn="1">
          <p15:clr>
            <a:srgbClr val="F26B43"/>
          </p15:clr>
        </p15:guide>
        <p15:guide id="14" pos="3738" userDrawn="1">
          <p15:clr>
            <a:srgbClr val="F26B43"/>
          </p15:clr>
        </p15:guide>
        <p15:guide id="15" pos="39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914147B-DA6E-9F4E-896F-E7E5A810F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</p:spPr>
        <p:txBody>
          <a:bodyPr anchor="b">
            <a:normAutofit/>
          </a:bodyPr>
          <a:lstStyle/>
          <a:p>
            <a:r>
              <a:rPr lang="sv-SE"/>
              <a:t>Informationsmöte om förändringar i Taikes statsunderstöd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FA58B14-1791-26D3-0B9D-8427C0297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/>
          <a:lstStyle/>
          <a:p>
            <a:r>
              <a:rPr lang="sv-SE"/>
              <a:t>6 september 2024</a:t>
            </a:r>
          </a:p>
        </p:txBody>
      </p:sp>
      <p:sp>
        <p:nvSpPr>
          <p:cNvPr id="33" name="Päivämäärän paikkamerkki 32">
            <a:extLst>
              <a:ext uri="{FF2B5EF4-FFF2-40B4-BE49-F238E27FC236}">
                <a16:creationId xmlns:a16="http://schemas.microsoft.com/office/drawing/2014/main" id="{39C04645-A6A6-C742-ACC4-3EA0411DF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33075" y="6543675"/>
            <a:ext cx="863598" cy="31336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3601CF7-4F87-4189-96C3-76F82875CBFB}" type="datetime1">
              <a:rPr lang="fi-FI" smtClean="0"/>
              <a:t>6.9.2024</a:t>
            </a:fld>
            <a:endParaRPr lang="fi-FI"/>
          </a:p>
        </p:txBody>
      </p:sp>
      <p:sp>
        <p:nvSpPr>
          <p:cNvPr id="35" name="Dian numeron paikkamerkki 34">
            <a:extLst>
              <a:ext uri="{FF2B5EF4-FFF2-40B4-BE49-F238E27FC236}">
                <a16:creationId xmlns:a16="http://schemas.microsoft.com/office/drawing/2014/main" id="{490EE401-65C9-0E49-A8C7-A5C2C798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6675" y="6543675"/>
            <a:ext cx="540953" cy="31336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08B221B-C25A-8542-BD0D-4682CBCFB18A}" type="slidenum">
              <a:rPr lang="fi-FI" smtClean="0"/>
              <a:pPr>
                <a:spcAft>
                  <a:spcPts val="600"/>
                </a:spcAft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283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69CEE-8169-41FC-FCA6-F23C1F7D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Bakgrunden är nedskärningar i statsunderstöden i enlighet med regeringsprogrammet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09C4B-805C-8AD8-EB68-2CCF541C0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/>
              <a:t>Anslagen till konst och kultur minskas enligt budgetförhandlingarna med 17 miljoner euro, varav en del drabbar Taikes anslag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/>
              <a:t>På grund av nedskärningarna i anslagen gör Taike ändringar i utlysningarna av statsunderstöd hösten 2024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/>
              <a:t>Taike strävar efter att hålla det totala beloppet av beviljade understöd på en hållbar nivå, vilket leder till färre positiva beslut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/>
              <a:t>Situationen för 2025 blir tydligare mot slutet av året. Mer detaljerad information om anslagen för konstarter och stödformer meddelas före årets slut.</a:t>
            </a:r>
          </a:p>
          <a:p>
            <a:pPr marL="271462" lvl="2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39D1CF-4C41-FABD-9B92-34048C15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AF79CA-D5CF-7FA2-5458-783D24FE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18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69CEE-8169-41FC-FCA6-F23C1F7D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Nedskärningarna gäller inte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09C4B-805C-8AD8-EB68-2CCF541C0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 sz="3200"/>
              <a:t>Statsunderstöd som är lagstadgade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Statens konstnärsstipendier (545 stipendier)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Biblioteksstipendier för författare och översättare (ca 2,7 miljoner euro)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Visningsstipendier för bildkonst (ca 960 000 euro)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sz="3200"/>
              <a:t>Extra konstnärspension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51 nya fulla pensioner</a:t>
            </a:r>
          </a:p>
          <a:p>
            <a:pPr lvl="2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39D1CF-4C41-FABD-9B92-34048C15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AF79CA-D5CF-7FA2-5458-783D24FE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94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53CC1-B1C7-755C-6551-6DAB9D17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Nedskärningarna kan gälla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344EA-0DDF-5A4C-26CB-9DD8D13D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 sz="2800" dirty="0"/>
              <a:t>Behovsprövade statsunderstöd som inte är lagstadgade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Verksamhetsbidrag inom olika konstarter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Specialbidrag för konst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Projektstipendier till konstnärer och arbetsgrupper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Regionala stipendier till konstnärer och arbetsgrupper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Festivalbidrag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Understöd till kulturtidskrifter och webbpublikationer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Understöd till barn- och ungdomskultur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Understöd till inkludering och kulturell välfärd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Understöd till kulturell mångfald och antirasistisk verksamhet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000" dirty="0"/>
              <a:t>Specialbidrag för verksamhet enligt enprocentsprincipen</a:t>
            </a:r>
          </a:p>
          <a:p>
            <a:pPr marL="581025" lvl="4" indent="0">
              <a:buNone/>
            </a:pPr>
            <a:endParaRPr lang="sv-SE" sz="20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032DC9-F5AB-1B53-D9D9-FA672413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9C4961-1E00-2161-F1AD-56058B51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05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53CC1-B1C7-755C-6551-6DAB9D17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Förändringar i höstens utlysningar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344EA-0DDF-5A4C-26CB-9DD8D13D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 sz="2800" dirty="0"/>
              <a:t>Verksamhetsbidrag inom olika konstarter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Taike skär ned så lite som möjligt, eftersom bidragen upprätthåller konstens kontinuitet och yrkesverksamhetens strukturer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Taike avstår från nya fleråriga verksamhetsbidrag för nästa år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Fleråriga bidrag som baserar sig på tidigare beslut fortsätter för 2025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Inga femåriga utvecklingsbidrag kommer att utlysas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Minimibeloppet för verksamhetsbidrag är 20 000 euro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sz="2800" dirty="0"/>
              <a:t>Specialbidrag för konst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Taike beviljar betydligt färre specialbidrag än tidigare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Taike delar ut 2025 års specialbidrag som utvecklingsbidrag för långsiktig utveckling och förändring av verksamheten samt stärkande av samarbete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Syftet är att stödja förnyelse av verksamheten under en övergångsperiod 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1800" dirty="0"/>
              <a:t>Specialbidrag söks inte efter konstart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032DC9-F5AB-1B53-D9D9-FA672413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9C4961-1E00-2161-F1AD-56058B51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66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ACF03C-10F0-BE38-D4FF-4FB23011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Förändringar i höstens utlysningar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AABD46-53F6-41C7-82A0-47C764E6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Specialbidrag för verksamhet enligt enprocentsprincipen pausas tillfälligt för 2025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dirty="0"/>
              <a:t>Men stöd för 2024–2026 kan fortfarande sökas under 2024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Festivalbidrag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dirty="0"/>
              <a:t>Alla ansökningar gällande festivaler behandlas inom ramen för denna stödform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dirty="0"/>
              <a:t>Taike beviljar inga nya fleråriga bidrag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dirty="0"/>
              <a:t>UKM koncentrerar alla ansökningar gällande festivaler till Taike</a:t>
            </a:r>
          </a:p>
          <a:p>
            <a:pPr marL="581025" lvl="4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935F32-1589-CB52-5DEB-FE303F90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72EA51-06FD-0AD4-65B8-56ED9D539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490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ACF03C-10F0-BE38-D4FF-4FB23011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Förändringar i höstens utlysningar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AABD46-53F6-41C7-82A0-47C764E6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sv-SE" sz="2800"/>
              <a:t>Följande stödformer kan sökas som tidigare, men anslaget till dem blir mindre och de beviljade bidragen färre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Projektstipendier för olika konstarter till konstnärer och arbetsgrupper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Regionala stipendier till konstnärer och arbetsgrupper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Projektunderstöd till barn- och ungdomskultur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Allmänna understöd till kulturtidskrifter och webbpublikationer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Understöd till inkludering och kulturell välfärd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 sz="2400"/>
              <a:t>Understöd till kulturell mångfald och antirasistisk verksamhet till sammanslutningar</a:t>
            </a:r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935F32-1589-CB52-5DEB-FE303F90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72EA51-06FD-0AD4-65B8-56ED9D539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2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CC7CA-CAF5-52A0-FE5C-0DC3B51FB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Vad händer härnäst?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0BF0BB-B6A8-E787-1842-0C8F683D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/>
              <a:t>Kommande utlysningar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Bidrag till sammanslutningar 1 oktober 2024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Projektstipendier 1 november 2024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Våren 2025: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/>
              <a:t>Biblioteksstipendier för författare och översättare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/>
              <a:t>Bildkonstens visningsstipendier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/>
              <a:t>Regionala stipendier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sv-SE"/>
              <a:t>Konstnärsstipendier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/>
              <a:t>Höstens informationswebbinarier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10 september: extra konstnärspension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1 oktober: projektstipendier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1 oktober: bidrag till sammanslutningar 1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2 oktober: bidrag till sammanslutningar 2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sv-SE"/>
              <a:t>22 oktober: på engelska (i samarbete med Globe Art Point)</a:t>
            </a:r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BF87D1-7B06-1685-55A6-5DC27C9D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759EB3-0406-AAC7-4570-97D1B03D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81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aike">
      <a:dk1>
        <a:srgbClr val="000000"/>
      </a:dk1>
      <a:lt1>
        <a:srgbClr val="FFFFFF"/>
      </a:lt1>
      <a:dk2>
        <a:srgbClr val="2F2F2F"/>
      </a:dk2>
      <a:lt2>
        <a:srgbClr val="FBFBFB"/>
      </a:lt2>
      <a:accent1>
        <a:srgbClr val="195078"/>
      </a:accent1>
      <a:accent2>
        <a:srgbClr val="2F91CF"/>
      </a:accent2>
      <a:accent3>
        <a:srgbClr val="83CFF4"/>
      </a:accent3>
      <a:accent4>
        <a:srgbClr val="FFCC54"/>
      </a:accent4>
      <a:accent5>
        <a:srgbClr val="EC7C30"/>
      </a:accent5>
      <a:accent6>
        <a:srgbClr val="B27416"/>
      </a:accent6>
      <a:hlink>
        <a:srgbClr val="2863AE"/>
      </a:hlink>
      <a:folHlink>
        <a:srgbClr val="2863A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ike-powerpoint-template-v16-2019-04-25" id="{65CB0E9E-FD1E-FE4A-B391-1C3315880AE9}" vid="{23D88387-2783-6940-A33E-D5DA14501C9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30ae06-9544-4a53-a29b-c3846479c16a">
      <Terms xmlns="http://schemas.microsoft.com/office/infopath/2007/PartnerControls"/>
    </lcf76f155ced4ddcb4097134ff3c332f>
    <TaxCatchAll xmlns="cfe885dc-9db7-4894-95a4-8bf7ccbac14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D9A28E667394791EBA70337A1A958" ma:contentTypeVersion="17" ma:contentTypeDescription="Create a new document." ma:contentTypeScope="" ma:versionID="ba3fb0cfc6c3b88b957f9c0dc84bccc2">
  <xsd:schema xmlns:xsd="http://www.w3.org/2001/XMLSchema" xmlns:xs="http://www.w3.org/2001/XMLSchema" xmlns:p="http://schemas.microsoft.com/office/2006/metadata/properties" xmlns:ns2="a830ae06-9544-4a53-a29b-c3846479c16a" xmlns:ns3="d9889985-0c1e-4f37-aaf1-5c05c8a6c99c" xmlns:ns4="cfe885dc-9db7-4894-95a4-8bf7ccbac140" targetNamespace="http://schemas.microsoft.com/office/2006/metadata/properties" ma:root="true" ma:fieldsID="86b196997aefc557793deaa0f7dcdb7d" ns2:_="" ns3:_="" ns4:_="">
    <xsd:import namespace="a830ae06-9544-4a53-a29b-c3846479c16a"/>
    <xsd:import namespace="d9889985-0c1e-4f37-aaf1-5c05c8a6c99c"/>
    <xsd:import namespace="cfe885dc-9db7-4894-95a4-8bf7ccbac1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30ae06-9544-4a53-a29b-c3846479c1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5fa535-6bc0-41a5-b9d9-f1c35ec2e0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89985-0c1e-4f37-aaf1-5c05c8a6c99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885dc-9db7-4894-95a4-8bf7ccbac140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31e8b4bc-d042-4a14-bf9e-81a098cdee5c}" ma:internalName="TaxCatchAll" ma:showField="CatchAllData" ma:web="d9889985-0c1e-4f37-aaf1-5c05c8a6c9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28E87C-AEC0-4EEB-90BC-4FB0E1E46D8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fe885dc-9db7-4894-95a4-8bf7ccbac140"/>
    <ds:schemaRef ds:uri="d9889985-0c1e-4f37-aaf1-5c05c8a6c99c"/>
    <ds:schemaRef ds:uri="a830ae06-9544-4a53-a29b-c3846479c16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F0635F6-E9BE-4990-9175-1FC3ED268C64}">
  <ds:schemaRefs>
    <ds:schemaRef ds:uri="a830ae06-9544-4a53-a29b-c3846479c16a"/>
    <ds:schemaRef ds:uri="cfe885dc-9db7-4894-95a4-8bf7ccbac140"/>
    <ds:schemaRef ds:uri="d9889985-0c1e-4f37-aaf1-5c05c8a6c9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4BACEE9-C6DD-4226-A414-39FE72A784F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c14dfa4-c0fc-4725-9f04-76a443deb095}" enabled="0" method="" siteId="{7c14dfa4-c0fc-4725-9f04-76a443deb09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taike-powerpoint-template-v17-2019-04-25</Template>
  <TotalTime>14541</TotalTime>
  <Words>510</Words>
  <Application>Microsoft Office PowerPoint</Application>
  <PresentationFormat>Laajakuva</PresentationFormat>
  <Paragraphs>85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Open Sans Semibold</vt:lpstr>
      <vt:lpstr>Arial</vt:lpstr>
      <vt:lpstr>Open Sans</vt:lpstr>
      <vt:lpstr>Calibri</vt:lpstr>
      <vt:lpstr>Office-teema</vt:lpstr>
      <vt:lpstr>Informationsmöte om förändringar i Taikes statsunderstöd</vt:lpstr>
      <vt:lpstr>Bakgrunden är nedskärningar i statsunderstöden i enlighet med regeringsprogrammet</vt:lpstr>
      <vt:lpstr>Nedskärningarna gäller inte</vt:lpstr>
      <vt:lpstr>Nedskärningarna kan gälla</vt:lpstr>
      <vt:lpstr>Förändringar i höstens utlysningar</vt:lpstr>
      <vt:lpstr>Förändringar i höstens utlysningar</vt:lpstr>
      <vt:lpstr>Förändringar i höstens utlysningar</vt:lpstr>
      <vt:lpstr>Vad händer härnäst?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Ristimäki Eija</dc:creator>
  <cp:lastModifiedBy>Manninen Laura (Taike)</cp:lastModifiedBy>
  <cp:revision>51</cp:revision>
  <cp:lastPrinted>2019-04-17T12:19:03Z</cp:lastPrinted>
  <dcterms:created xsi:type="dcterms:W3CDTF">2019-04-25T07:18:11Z</dcterms:created>
  <dcterms:modified xsi:type="dcterms:W3CDTF">2024-09-06T06:44:32Z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0x010100C99D9A28E667394791EBA70337A1A958</vt:lpwstr>
  </property>
  <property fmtid="{D5CDD505-2E9C-101B-9397-08002B2CF9AE}" pid="3" name="MediaServiceImageTags">
    <vt:lpwstr/>
  </property>
</Properties>
</file>